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5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</p:sldIdLst>
  <p:sldSz cx="12192000" cy="6858000"/>
  <p:notesSz cx="6858000" cy="12192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2160">
          <p15:clr>
            <a:srgbClr val="A4A3A4"/>
          </p15:clr>
        </p15:guide>
        <p15:guide id="2" orient="horz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660B408-B3CF-4A94-85FC-2B1E0A45F4A2}" styleName="Темный стиль 2 — акцент 1/акцент 2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>
              <a:solidFill>
                <a:schemeClr val="dk1"/>
              </a:solidFill>
              <a:prstDash val="solid"/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/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/>
        <a:schemeClr val="dk1"/>
      </a:tcTxStyle>
      <a:tcStyle>
        <a:tcBdr>
          <a:left>
            <a:ln w="12700">
              <a:solidFill>
                <a:schemeClr val="lt1"/>
              </a:solidFill>
              <a:prstDash val="solid"/>
            </a:ln>
          </a:left>
          <a:right>
            <a:ln w="12700">
              <a:solidFill>
                <a:schemeClr val="lt1"/>
              </a:solidFill>
              <a:prstDash val="solid"/>
            </a:ln>
          </a:right>
          <a:top>
            <a:ln w="12700">
              <a:solidFill>
                <a:schemeClr val="lt1"/>
              </a:solidFill>
              <a:prstDash val="solid"/>
            </a:ln>
          </a:top>
          <a:bottom>
            <a:ln w="12700">
              <a:solidFill>
                <a:schemeClr val="lt1"/>
              </a:solidFill>
              <a:prstDash val="solid"/>
            </a:ln>
          </a:bottom>
          <a:insideH>
            <a:ln w="12700">
              <a:solidFill>
                <a:schemeClr val="lt1"/>
              </a:solidFill>
              <a:prstDash val="solid"/>
            </a:ln>
          </a:insideH>
          <a:insideV>
            <a:ln w="12700">
              <a:solidFill>
                <a:schemeClr val="lt1"/>
              </a:solidFill>
              <a:prstDash val="solid"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/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/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/>
        <a:schemeClr val="lt1"/>
      </a:tcTxStyle>
      <a:tcStyle>
        <a:tcBdr>
          <a:top>
            <a:ln w="38100">
              <a:solidFill>
                <a:schemeClr val="lt1"/>
              </a:solidFill>
              <a:prstDash val="solid"/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/>
        <a:schemeClr val="lt1"/>
      </a:tcTxStyle>
      <a:tcStyle>
        <a:tcBdr>
          <a:bottom>
            <a:ln w="38100">
              <a:solidFill>
                <a:schemeClr val="lt1"/>
              </a:solidFill>
              <a:prstDash val="solid"/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/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46F890A9-2807-4EBB-B81D-B2AA78EC7F39}" styleName="Темный стиль 2 — акцент 5/акцент 6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>
              <a:solidFill>
                <a:schemeClr val="dk1"/>
              </a:solidFill>
              <a:prstDash val="solid"/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/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202B0CA-FC54-4496-8BCA-5EF66A818D29}" styleName="Темный стиль 2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>
              <a:solidFill>
                <a:schemeClr val="dk1"/>
              </a:solidFill>
              <a:prstDash val="solid"/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/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/>
        <a:schemeClr val="dk1"/>
      </a:tcTxStyle>
      <a:tcStyle>
        <a:tcBdr>
          <a:left>
            <a:ln w="12700">
              <a:solidFill>
                <a:schemeClr val="lt1"/>
              </a:solidFill>
              <a:prstDash val="solid"/>
            </a:ln>
          </a:left>
          <a:right>
            <a:ln w="12700">
              <a:solidFill>
                <a:schemeClr val="lt1"/>
              </a:solidFill>
              <a:prstDash val="solid"/>
            </a:ln>
          </a:right>
          <a:top>
            <a:ln w="12700">
              <a:solidFill>
                <a:schemeClr val="lt1"/>
              </a:solidFill>
              <a:prstDash val="solid"/>
            </a:ln>
          </a:top>
          <a:bottom>
            <a:ln w="12700">
              <a:solidFill>
                <a:schemeClr val="lt1"/>
              </a:solidFill>
              <a:prstDash val="solid"/>
            </a:ln>
          </a:bottom>
          <a:insideH>
            <a:ln w="12700">
              <a:solidFill>
                <a:schemeClr val="lt1"/>
              </a:solidFill>
              <a:prstDash val="solid"/>
            </a:ln>
          </a:insideH>
          <a:insideV>
            <a:ln w="12700">
              <a:solidFill>
                <a:schemeClr val="lt1"/>
              </a:solidFill>
              <a:prstDash val="solid"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/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/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/>
        <a:schemeClr val="lt1"/>
      </a:tcTxStyle>
      <a:tcStyle>
        <a:tcBdr>
          <a:top>
            <a:ln w="38100">
              <a:solidFill>
                <a:schemeClr val="lt1"/>
              </a:solidFill>
              <a:prstDash val="solid"/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/>
        <a:schemeClr val="lt1"/>
      </a:tcTxStyle>
      <a:tcStyle>
        <a:tcBdr>
          <a:bottom>
            <a:ln w="38100">
              <a:solidFill>
                <a:schemeClr val="lt1"/>
              </a:solidFill>
              <a:prstDash val="solid"/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/>
        <a:schemeClr val="dk1"/>
      </a:tcTxStyle>
      <a:tcStyle>
        <a:tcBdr>
          <a:left>
            <a:ln w="12700">
              <a:solidFill>
                <a:schemeClr val="accent1"/>
              </a:solidFill>
              <a:prstDash val="solid"/>
            </a:ln>
          </a:left>
          <a:right>
            <a:ln w="12700">
              <a:solidFill>
                <a:schemeClr val="accent1"/>
              </a:solidFill>
              <a:prstDash val="solid"/>
            </a:ln>
          </a:right>
          <a:top>
            <a:ln w="12700">
              <a:solidFill>
                <a:schemeClr val="accent1"/>
              </a:solidFill>
              <a:prstDash val="solid"/>
            </a:ln>
          </a:top>
          <a:bottom>
            <a:ln w="12700">
              <a:solidFill>
                <a:schemeClr val="accent1"/>
              </a:solidFill>
              <a:prstDash val="solid"/>
            </a:ln>
          </a:bottom>
          <a:insideH>
            <a:ln w="12700">
              <a:solidFill>
                <a:schemeClr val="accent1"/>
              </a:solidFill>
              <a:prstDash val="solid"/>
            </a:ln>
          </a:insideH>
          <a:insideV>
            <a:ln w="12700">
              <a:solidFill>
                <a:schemeClr val="accent1"/>
              </a:solidFill>
              <a:prstDash val="solid"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>
              <a:solidFill>
                <a:schemeClr val="accent1"/>
              </a:solidFill>
              <a:prstDash val="solid"/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/>
        <a:schemeClr val="dk1"/>
      </a:tcTxStyle>
      <a:tcStyle>
        <a:tcBdr>
          <a:left>
            <a:ln w="12700">
              <a:solidFill>
                <a:schemeClr val="lt1"/>
              </a:solidFill>
              <a:prstDash val="solid"/>
            </a:ln>
          </a:left>
          <a:right>
            <a:ln w="12700">
              <a:solidFill>
                <a:schemeClr val="lt1"/>
              </a:solidFill>
              <a:prstDash val="solid"/>
            </a:ln>
          </a:right>
          <a:top>
            <a:ln w="12700">
              <a:solidFill>
                <a:schemeClr val="lt1"/>
              </a:solidFill>
              <a:prstDash val="solid"/>
            </a:ln>
          </a:top>
          <a:bottom>
            <a:ln w="12700">
              <a:solidFill>
                <a:schemeClr val="lt1"/>
              </a:solidFill>
              <a:prstDash val="solid"/>
            </a:ln>
          </a:bottom>
          <a:insideH>
            <a:ln w="12700">
              <a:solidFill>
                <a:schemeClr val="lt1"/>
              </a:solidFill>
              <a:prstDash val="solid"/>
            </a:ln>
          </a:insideH>
          <a:insideV>
            <a:ln w="12700">
              <a:solidFill>
                <a:schemeClr val="lt1"/>
              </a:solidFill>
              <a:prstDash val="solid"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/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/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/>
        <a:schemeClr val="lt1"/>
      </a:tcTxStyle>
      <a:tcStyle>
        <a:tcBdr>
          <a:top>
            <a:ln w="38100">
              <a:solidFill>
                <a:schemeClr val="lt1"/>
              </a:solidFill>
              <a:prstDash val="solid"/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/>
        <a:schemeClr val="lt1"/>
      </a:tcTxStyle>
      <a:tcStyle>
        <a:tcBdr>
          <a:bottom>
            <a:ln w="38100">
              <a:solidFill>
                <a:schemeClr val="lt1"/>
              </a:solidFill>
              <a:prstDash val="solid"/>
            </a:ln>
          </a:bottom>
        </a:tcBdr>
        <a:fill>
          <a:solidFill>
            <a:schemeClr val="accent5"/>
          </a:solidFill>
        </a:fill>
      </a:tcStyle>
    </a:firstRow>
  </a:tblStyle>
  <a:tblStyle styleId="{91EBBBCC-DAD2-459C-BE2E-F6DE35CF9A28}" styleName="Темный стиль 2 — акцент 3/акцент 4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>
              <a:solidFill>
                <a:schemeClr val="dk1"/>
              </a:solidFill>
              <a:prstDash val="solid"/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/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756" y="72"/>
      </p:cViewPr>
      <p:guideLst>
        <p:guide pos="2160"/>
        <p:guide orient="horz"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80000" cy="180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spc="0" baseline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ДОШКОЛЬНЫЕ ОБРАЗОВАТЕЛЬНЫЕ ОРГАНИЗАЦИИ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2426400895817874"/>
          <c:y val="6.6075443308549362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spc="0" baseline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2.8803571395435098E-2"/>
          <c:y val="0.23888492240956208"/>
          <c:w val="0.9423928572091298"/>
          <c:h val="0.6721667350993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2024-2025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rgbClr val="00206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ДОУ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730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88E-4266-A1CF-B03302B284C3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2025-2026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rgbClr val="00206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ДОУ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703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88E-4266-A1CF-B03302B284C3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2026-2027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rgbClr val="C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ДОУ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582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88E-4266-A1CF-B03302B284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04773944"/>
        <c:axId val="304774928"/>
      </c:barChart>
      <c:catAx>
        <c:axId val="30477394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04774928"/>
        <c:crosses val="autoZero"/>
        <c:auto val="1"/>
        <c:lblAlgn val="ctr"/>
        <c:lblOffset val="100"/>
        <c:noMultiLvlLbl val="0"/>
      </c:catAx>
      <c:valAx>
        <c:axId val="30477492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047739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baseline="0">
              <a:solidFill>
                <a:srgbClr val="002060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spc="0" baseline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ОБЩЕОБРАЗОВАТЕЛЬНЫЕ</a:t>
            </a:r>
            <a:r>
              <a:rPr lang="ru-RU" sz="2400" b="1" baseline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ОРГАНИЗАЦИИ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19577301603175037"/>
          <c:y val="2.435551045478778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spc="0" baseline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2.6489945671908845E-2"/>
          <c:y val="0.17809449155816198"/>
          <c:w val="0.94702010865618236"/>
          <c:h val="0.7399381081168369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2024-2025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rgbClr val="00206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ОУ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2164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620-4AAA-A8BD-99FF21EDA2D9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2025-2026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rgbClr val="00206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ОУ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2096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620-4AAA-A8BD-99FF21EDA2D9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2026-2027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rgbClr val="C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ОУ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2013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620-4AAA-A8BD-99FF21EDA2D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04759184"/>
        <c:axId val="304758856"/>
      </c:barChart>
      <c:catAx>
        <c:axId val="3047591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04758856"/>
        <c:crosses val="autoZero"/>
        <c:auto val="1"/>
        <c:lblAlgn val="ctr"/>
        <c:lblOffset val="100"/>
        <c:noMultiLvlLbl val="0"/>
      </c:catAx>
      <c:valAx>
        <c:axId val="30475885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047591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baseline="0">
              <a:solidFill>
                <a:srgbClr val="002060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Group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 txBox="1">
            <a:spLocks noGrp="1"/>
          </p:cNvSpPr>
          <p:nvPr>
            <p:ph type="title"/>
          </p:nvPr>
        </p:nvSpPr>
        <p:spPr>
          <a:xfrm>
            <a:off x="914400" y="2125980"/>
            <a:ext cx="10363200" cy="144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/>
            <a:lvl1pPr lvl="0">
              <a:defRPr sz="2800" b="1" i="0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/>
            <a:lvl1pPr lvl="0">
              <a:defRPr sz="2000" b="1" i="0">
                <a:solidFill>
                  <a:srgbClr val="04286F"/>
                </a:solidFill>
                <a:latin typeface="Arial"/>
                <a:ea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 lIns="0" tIns="0" rIns="0" bIns="0"/>
          <a:lstStyle>
            <a:defPPr/>
            <a:lvl1pPr lvl="0"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 lIns="0" tIns="0" rIns="0" bIns="0"/>
          <a:lstStyle>
            <a:defPPr/>
            <a:lvl1pPr lvl="0"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t>8/27/2026</a:t>
            </a:r>
          </a:p>
        </p:txBody>
      </p:sp>
      <p:sp>
        <p:nvSpPr>
          <p:cNvPr id="44" name="Shape 4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lIns="0" tIns="0" rIns="0" bIns="0"/>
          <a:lstStyle>
            <a:defPPr/>
            <a:lvl1pPr lvl="0"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C5C569-5E80-4790-BC52-3D3CD746AE63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Blank">
    <p:bg>
      <p:bgPr>
        <a:solidFill>
          <a:schemeClr val="bg1"/>
        </a:solidFill>
        <a:effectLst/>
      </p:bgPr>
    </p:bg>
    <p:spTree>
      <p:nvGrpSpPr>
        <p:cNvPr id="1" name="Group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 lIns="0" tIns="0" rIns="0" bIns="0"/>
          <a:lstStyle>
            <a:defPPr/>
            <a:lvl1pPr lvl="0"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 lIns="0" tIns="0" rIns="0" bIns="0"/>
          <a:lstStyle>
            <a:defPPr/>
            <a:lvl1pPr lvl="0"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t>8/27/2026</a:t>
            </a:r>
          </a:p>
        </p:txBody>
      </p:sp>
      <p:sp>
        <p:nvSpPr>
          <p:cNvPr id="38" name="Shape 38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lIns="0" tIns="0" rIns="0" bIns="0"/>
          <a:lstStyle>
            <a:defPPr/>
            <a:lvl1pPr lvl="0"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38699-6602-4BCD-BAD2-3888403A734A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ontent">
    <p:spTree>
      <p:nvGrpSpPr>
        <p:cNvPr id="1" name="Group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0" tIns="0" rIns="0" bIns="0"/>
          <a:lstStyle>
            <a:defPPr/>
            <a:lvl1pPr lvl="0">
              <a:defRPr sz="2800" b="1" i="0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0" tIns="0" rIns="0" bIns="0"/>
          <a:lstStyle>
            <a:defPPr/>
            <a:lvl1pPr lvl="0">
              <a:defRPr sz="2000" b="1" i="0">
                <a:solidFill>
                  <a:srgbClr val="04286F"/>
                </a:solidFill>
                <a:latin typeface="Arial"/>
                <a:ea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 lIns="0" tIns="0" rIns="0" bIns="0"/>
          <a:lstStyle>
            <a:defPPr/>
            <a:lvl1pPr lvl="0"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 lIns="0" tIns="0" rIns="0" bIns="0"/>
          <a:lstStyle>
            <a:defPPr/>
            <a:lvl1pPr lvl="0"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t>8/27/2026</a:t>
            </a:r>
          </a:p>
        </p:txBody>
      </p:sp>
      <p:sp>
        <p:nvSpPr>
          <p:cNvPr id="14" name="Shape 1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lIns="0" tIns="0" rIns="0" bIns="0"/>
          <a:lstStyle>
            <a:defPPr/>
            <a:lvl1pPr lvl="0"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1D455-17A3-4070-ADEF-FD51B4C7F8B4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wo Content">
    <p:bg>
      <p:bgPr>
        <a:solidFill>
          <a:schemeClr val="bg1"/>
        </a:solidFill>
        <a:effectLst/>
      </p:bgPr>
    </p:bg>
    <p:spTree>
      <p:nvGrpSpPr>
        <p:cNvPr id="1" name="Group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7"/>
          <p:cNvPicPr/>
          <p:nvPr/>
        </p:nvPicPr>
        <p:blipFill>
          <a:blip r:embed="rId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9" name="Picture 19"/>
          <p:cNvPicPr/>
          <p:nvPr/>
        </p:nvPicPr>
        <p:blipFill>
          <a:blip r:embed="rId3"/>
          <a:stretch/>
        </p:blipFill>
        <p:spPr>
          <a:xfrm>
            <a:off x="419392" y="83146"/>
            <a:ext cx="585774" cy="1010957"/>
          </a:xfrm>
          <a:prstGeom prst="rect">
            <a:avLst/>
          </a:prstGeom>
        </p:spPr>
      </p:pic>
      <p:sp>
        <p:nvSpPr>
          <p:cNvPr id="20" name="Shape 2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0" tIns="0" rIns="0" bIns="0"/>
          <a:lstStyle>
            <a:defPPr/>
            <a:lvl1pPr lvl="0">
              <a:defRPr sz="2800" b="1" i="0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body" idx="2"/>
          </p:nvPr>
        </p:nvSpPr>
        <p:spPr>
          <a:xfrm>
            <a:off x="609600" y="1577340"/>
            <a:ext cx="5303520" cy="45262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/>
            <a:lvl1pPr lvl="0"/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3"/>
          </p:nvPr>
        </p:nvSpPr>
        <p:spPr>
          <a:xfrm>
            <a:off x="6278880" y="1577340"/>
            <a:ext cx="5303520" cy="45262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/>
            <a:lvl1pPr lvl="0"/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 lIns="0" tIns="0" rIns="0" bIns="0"/>
          <a:lstStyle>
            <a:defPPr/>
            <a:lvl1pPr lvl="0"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 lIns="0" tIns="0" rIns="0" bIns="0"/>
          <a:lstStyle>
            <a:defPPr/>
            <a:lvl1pPr lvl="0"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t>8/27/2026</a:t>
            </a:r>
          </a:p>
        </p:txBody>
      </p:sp>
      <p:sp>
        <p:nvSpPr>
          <p:cNvPr id="25" name="Shape 2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lIns="0" tIns="0" rIns="0" bIns="0"/>
          <a:lstStyle>
            <a:defPPr/>
            <a:lvl1pPr lvl="0"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A5D6C-1034-45D1-93EF-31EEF93E1ED7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Only">
    <p:bg>
      <p:bgPr>
        <a:solidFill>
          <a:schemeClr val="bg1"/>
        </a:solidFill>
        <a:effectLst/>
      </p:bgPr>
    </p:bg>
    <p:spTree>
      <p:nvGrpSpPr>
        <p:cNvPr id="1" name="Group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8"/>
          <p:cNvPicPr/>
          <p:nvPr/>
        </p:nvPicPr>
        <p:blipFill>
          <a:blip r:embed="rId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0" name="Picture 30"/>
          <p:cNvPicPr/>
          <p:nvPr/>
        </p:nvPicPr>
        <p:blipFill>
          <a:blip r:embed="rId3"/>
          <a:stretch/>
        </p:blipFill>
        <p:spPr>
          <a:xfrm>
            <a:off x="419392" y="83146"/>
            <a:ext cx="585774" cy="1010957"/>
          </a:xfrm>
          <a:prstGeom prst="rect">
            <a:avLst/>
          </a:prstGeom>
        </p:spPr>
      </p:pic>
      <p:sp>
        <p:nvSpPr>
          <p:cNvPr id="31" name="Shape 3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0" tIns="0" rIns="0" bIns="0"/>
          <a:lstStyle>
            <a:defPPr/>
            <a:lvl1pPr lvl="0">
              <a:defRPr sz="2800" b="1" i="0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 lIns="0" tIns="0" rIns="0" bIns="0"/>
          <a:lstStyle>
            <a:defPPr/>
            <a:lvl1pPr lvl="0"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 lIns="0" tIns="0" rIns="0" bIns="0"/>
          <a:lstStyle>
            <a:defPPr/>
            <a:lvl1pPr lvl="0"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t>8/27/2026</a:t>
            </a:r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lIns="0" tIns="0" rIns="0" bIns="0"/>
          <a:lstStyle>
            <a:defPPr/>
            <a:lvl1pPr lvl="0"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830DCA-C008-474C-A50B-8AF23CC83FD6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Group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/>
          <p:nvPr/>
        </p:nvPicPr>
        <p:blipFill>
          <a:blip r:embed="rId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hape 4"/>
          <p:cNvSpPr txBox="1">
            <a:spLocks noGrp="1"/>
          </p:cNvSpPr>
          <p:nvPr>
            <p:ph type="title"/>
          </p:nvPr>
        </p:nvSpPr>
        <p:spPr>
          <a:xfrm>
            <a:off x="1132497" y="220421"/>
            <a:ext cx="7862569" cy="7943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/>
          </a:p>
        </p:txBody>
      </p:sp>
      <p:sp>
        <p:nvSpPr>
          <p:cNvPr id="5" name="Shape 5"/>
          <p:cNvSpPr txBox="1">
            <a:spLocks noGrp="1"/>
          </p:cNvSpPr>
          <p:nvPr>
            <p:ph type="body" idx="1"/>
          </p:nvPr>
        </p:nvSpPr>
        <p:spPr>
          <a:xfrm>
            <a:off x="6440170" y="2253488"/>
            <a:ext cx="5337808" cy="23698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ftr" idx="3"/>
          </p:nvPr>
        </p:nvSpPr>
        <p:spPr>
          <a:xfrm>
            <a:off x="4145280" y="6377940"/>
            <a:ext cx="3901439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/>
            <a:lvl1pPr lvl="0"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dt" idx="2"/>
          </p:nvPr>
        </p:nvSpPr>
        <p:spPr>
          <a:xfrm>
            <a:off x="609600" y="6377940"/>
            <a:ext cx="2804159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/>
            <a:lvl1pPr lvl="0"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t>8/27/2026</a:t>
            </a:r>
          </a:p>
        </p:txBody>
      </p:sp>
      <p:sp>
        <p:nvSpPr>
          <p:cNvPr id="8" name="Shape 8"/>
          <p:cNvSpPr txBox="1">
            <a:spLocks noGrp="1"/>
          </p:cNvSpPr>
          <p:nvPr>
            <p:ph type="sldNum" idx="4"/>
          </p:nvPr>
        </p:nvSpPr>
        <p:spPr>
          <a:xfrm>
            <a:off x="8778240" y="6377940"/>
            <a:ext cx="2804159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/>
            <a:lvl1pPr lvl="0"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54F296-6228-4C5F-B40E-450E52D19C34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defPPr/>
      <a:lvl1pPr lvl="0">
        <a:defRPr sz="2800" b="1" i="0">
          <a:solidFill>
            <a:schemeClr val="bg1"/>
          </a:solidFill>
          <a:latin typeface="Arial"/>
          <a:ea typeface="Arial"/>
          <a:cs typeface="Arial"/>
        </a:defRPr>
      </a:lvl1pPr>
    </p:titleStyle>
    <p:bodyStyle>
      <a:defPPr/>
      <a:lvl1pPr marL="0" lvl="0" indent="0">
        <a:defRPr sz="2000" b="1" i="0">
          <a:solidFill>
            <a:srgbClr val="04286F"/>
          </a:solidFill>
          <a:latin typeface="Arial"/>
          <a:ea typeface="Arial"/>
          <a:cs typeface="Arial"/>
        </a:defRPr>
      </a:lvl1pPr>
      <a:lvl2pPr marL="457200" lvl="1" indent="0">
        <a:defRPr>
          <a:latin typeface="+mn-lt"/>
          <a:ea typeface="+mn-ea"/>
          <a:cs typeface="+mn-cs"/>
        </a:defRPr>
      </a:lvl2pPr>
      <a:lvl3pPr marL="914400" lvl="2" indent="0">
        <a:defRPr>
          <a:latin typeface="+mn-lt"/>
          <a:ea typeface="+mn-ea"/>
          <a:cs typeface="+mn-cs"/>
        </a:defRPr>
      </a:lvl3pPr>
      <a:lvl4pPr marL="1371600" lvl="3" indent="0">
        <a:defRPr>
          <a:latin typeface="+mn-lt"/>
          <a:ea typeface="+mn-ea"/>
          <a:cs typeface="+mn-cs"/>
        </a:defRPr>
      </a:lvl4pPr>
      <a:lvl5pPr marL="1828800" lvl="4" indent="0">
        <a:defRPr>
          <a:latin typeface="+mn-lt"/>
          <a:ea typeface="+mn-ea"/>
          <a:cs typeface="+mn-cs"/>
        </a:defRPr>
      </a:lvl5pPr>
      <a:lvl6pPr marL="2286000" lvl="5" indent="0">
        <a:defRPr>
          <a:latin typeface="+mn-lt"/>
          <a:ea typeface="+mn-ea"/>
          <a:cs typeface="+mn-cs"/>
        </a:defRPr>
      </a:lvl6pPr>
      <a:lvl7pPr marL="2743200" lvl="6" indent="0">
        <a:defRPr>
          <a:latin typeface="+mn-lt"/>
          <a:ea typeface="+mn-ea"/>
          <a:cs typeface="+mn-cs"/>
        </a:defRPr>
      </a:lvl7pPr>
      <a:lvl8pPr marL="3200400" lvl="7" indent="0">
        <a:defRPr>
          <a:latin typeface="+mn-lt"/>
          <a:ea typeface="+mn-ea"/>
          <a:cs typeface="+mn-cs"/>
        </a:defRPr>
      </a:lvl8pPr>
      <a:lvl9pPr marL="3657600" lvl="8" indent="0">
        <a:defRPr>
          <a:latin typeface="+mn-lt"/>
          <a:ea typeface="+mn-ea"/>
          <a:cs typeface="+mn-cs"/>
        </a:defRPr>
      </a:lvl9pPr>
    </p:bodyStyle>
    <p:otherStyle>
      <a:defPPr/>
      <a:lvl1pPr marL="0" lvl="0" indent="0">
        <a:defRPr>
          <a:latin typeface="+mn-lt"/>
          <a:ea typeface="+mn-ea"/>
          <a:cs typeface="+mn-cs"/>
        </a:defRPr>
      </a:lvl1pPr>
      <a:lvl2pPr marL="457200" lvl="1" indent="0">
        <a:defRPr>
          <a:latin typeface="+mn-lt"/>
          <a:ea typeface="+mn-ea"/>
          <a:cs typeface="+mn-cs"/>
        </a:defRPr>
      </a:lvl2pPr>
      <a:lvl3pPr marL="914400" lvl="2" indent="0">
        <a:defRPr>
          <a:latin typeface="+mn-lt"/>
          <a:ea typeface="+mn-ea"/>
          <a:cs typeface="+mn-cs"/>
        </a:defRPr>
      </a:lvl3pPr>
      <a:lvl4pPr marL="1371600" lvl="3" indent="0">
        <a:defRPr>
          <a:latin typeface="+mn-lt"/>
          <a:ea typeface="+mn-ea"/>
          <a:cs typeface="+mn-cs"/>
        </a:defRPr>
      </a:lvl4pPr>
      <a:lvl5pPr marL="1828800" lvl="4" indent="0">
        <a:defRPr>
          <a:latin typeface="+mn-lt"/>
          <a:ea typeface="+mn-ea"/>
          <a:cs typeface="+mn-cs"/>
        </a:defRPr>
      </a:lvl5pPr>
      <a:lvl6pPr marL="2286000" lvl="5" indent="0">
        <a:defRPr>
          <a:latin typeface="+mn-lt"/>
          <a:ea typeface="+mn-ea"/>
          <a:cs typeface="+mn-cs"/>
        </a:defRPr>
      </a:lvl6pPr>
      <a:lvl7pPr marL="2743200" lvl="6" indent="0">
        <a:defRPr>
          <a:latin typeface="+mn-lt"/>
          <a:ea typeface="+mn-ea"/>
          <a:cs typeface="+mn-cs"/>
        </a:defRPr>
      </a:lvl7pPr>
      <a:lvl8pPr marL="3200400" lvl="7" indent="0">
        <a:defRPr>
          <a:latin typeface="+mn-lt"/>
          <a:ea typeface="+mn-ea"/>
          <a:cs typeface="+mn-cs"/>
        </a:defRPr>
      </a:lvl8pPr>
      <a:lvl9pPr marL="3657600" lvl="8" indent="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12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8.png"/><Relationship Id="rId7" Type="http://schemas.openxmlformats.org/officeDocument/2006/relationships/image" Target="../media/image3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jpe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4.png"/><Relationship Id="rId7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28.png"/><Relationship Id="rId7" Type="http://schemas.openxmlformats.org/officeDocument/2006/relationships/image" Target="../media/image4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10" Type="http://schemas.openxmlformats.org/officeDocument/2006/relationships/image" Target="../media/image6.jpeg"/><Relationship Id="rId4" Type="http://schemas.openxmlformats.org/officeDocument/2006/relationships/image" Target="../media/image4.png"/><Relationship Id="rId9" Type="http://schemas.openxmlformats.org/officeDocument/2006/relationships/image" Target="../media/image4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jpeg"/><Relationship Id="rId5" Type="http://schemas.openxmlformats.org/officeDocument/2006/relationships/image" Target="../media/image47.png"/><Relationship Id="rId4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.png"/><Relationship Id="rId7" Type="http://schemas.openxmlformats.org/officeDocument/2006/relationships/image" Target="../media/image53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Group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47"/>
          <p:cNvPicPr/>
          <p:nvPr/>
        </p:nvPicPr>
        <p:blipFill>
          <a:blip r:embed="rId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9" name="Picture 49"/>
          <p:cNvPicPr/>
          <p:nvPr/>
        </p:nvPicPr>
        <p:blipFill>
          <a:blip r:embed="rId3"/>
          <a:stretch/>
        </p:blipFill>
        <p:spPr>
          <a:xfrm>
            <a:off x="9974766" y="0"/>
            <a:ext cx="2209800" cy="754755"/>
          </a:xfrm>
          <a:prstGeom prst="rect">
            <a:avLst/>
          </a:prstGeom>
        </p:spPr>
      </p:pic>
      <p:sp>
        <p:nvSpPr>
          <p:cNvPr id="50" name="Shape 50"/>
          <p:cNvSpPr txBox="1">
            <a:spLocks noGrp="1"/>
          </p:cNvSpPr>
          <p:nvPr>
            <p:ph type="title"/>
          </p:nvPr>
        </p:nvSpPr>
        <p:spPr>
          <a:xfrm>
            <a:off x="621934" y="1467143"/>
            <a:ext cx="10793223" cy="3630481"/>
          </a:xfrm>
          <a:prstGeom prst="rect">
            <a:avLst/>
          </a:prstGeom>
        </p:spPr>
        <p:txBody>
          <a:bodyPr vert="horz" wrap="square" lIns="0" tIns="59689" rIns="0" bIns="0">
            <a:spAutoFit/>
          </a:bodyPr>
          <a:lstStyle>
            <a:defPPr/>
            <a:lvl1pPr lvl="0"/>
          </a:lstStyle>
          <a:p>
            <a:pPr marL="12065" marR="5080" indent="0" algn="ctr">
              <a:spcBef>
                <a:spcPts val="469"/>
              </a:spcBef>
            </a:pPr>
            <a:r>
              <a:rPr sz="4000" spc="-32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sz="4000" spc="-32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</a:br>
            <a:r>
              <a:rPr sz="4000" spc="-32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«ВЕКТОРЫ РАЗВИТИЯ СИСТЕМЫ ОБРАЗОВАНИЯ СОВЕТСКОГО МУНИЦИПАЛЬНОГО РАЙОНА» </a:t>
            </a:r>
            <a:br>
              <a:rPr sz="4000" spc="-32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</a:br>
            <a:r>
              <a:rPr sz="2400">
                <a:solidFill>
                  <a:schemeClr val="tx2"/>
                </a:solidFill>
                <a:latin typeface="Cambria"/>
                <a:ea typeface="Cambria"/>
                <a:cs typeface="Cambria"/>
              </a:rPr>
              <a:t>ОБ ОСНОВНЫХ ЗАДАЧАХ ГОСУДАРСТВЕННОЙ ПОЛИТИКИ В СФЕРЕ ОБРАЗОВАНИЯ НА 2026/2027 УЧЕБНЫЙ ГОД</a:t>
            </a:r>
            <a:br>
              <a:rPr sz="2400">
                <a:solidFill>
                  <a:schemeClr val="tx2"/>
                </a:solidFill>
                <a:latin typeface="Cambria"/>
                <a:ea typeface="Cambria"/>
                <a:cs typeface="Cambria"/>
              </a:rPr>
            </a:br>
            <a:endParaRPr sz="2400">
              <a:solidFill>
                <a:schemeClr val="tx2"/>
              </a:solidFill>
              <a:latin typeface="Cambria"/>
              <a:ea typeface="Cambria"/>
              <a:cs typeface="Cambria"/>
            </a:endParaRPr>
          </a:p>
        </p:txBody>
      </p:sp>
      <p:pic>
        <p:nvPicPr>
          <p:cNvPr id="52" name="Picture 52"/>
          <p:cNvPicPr/>
          <p:nvPr/>
        </p:nvPicPr>
        <p:blipFill>
          <a:blip r:embed="rId4"/>
          <a:stretch/>
        </p:blipFill>
        <p:spPr>
          <a:xfrm>
            <a:off x="712977" y="5260935"/>
            <a:ext cx="7463155" cy="1077214"/>
          </a:xfrm>
          <a:prstGeom prst="rect">
            <a:avLst/>
          </a:prstGeom>
        </p:spPr>
      </p:pic>
      <p:sp>
        <p:nvSpPr>
          <p:cNvPr id="53" name="Shape 53"/>
          <p:cNvSpPr txBox="1"/>
          <p:nvPr/>
        </p:nvSpPr>
        <p:spPr>
          <a:xfrm>
            <a:off x="304800" y="4934313"/>
            <a:ext cx="8229600" cy="1243929"/>
          </a:xfrm>
          <a:prstGeom prst="rect">
            <a:avLst/>
          </a:prstGeom>
        </p:spPr>
        <p:txBody>
          <a:bodyPr vert="horz" wrap="square" lIns="0" tIns="45720" rIns="0" bIns="0">
            <a:spAutoFit/>
          </a:bodyPr>
          <a:lstStyle/>
          <a:p>
            <a:pPr marL="91440" indent="0">
              <a:lnSpc>
                <a:spcPct val="100000"/>
              </a:lnSpc>
              <a:spcBef>
                <a:spcPts val="360"/>
              </a:spcBef>
            </a:pPr>
            <a:r>
              <a:rPr sz="2400" b="1" spc="-17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НАСЫРОВА ИРИНА ЕВГЕНЬЕВНА</a:t>
            </a:r>
            <a:endParaRPr sz="2400" b="1">
              <a:latin typeface="Times New Roman"/>
              <a:ea typeface="Times New Roman"/>
              <a:cs typeface="Times New Roman"/>
            </a:endParaRPr>
          </a:p>
          <a:p>
            <a:pPr marL="91440" marR="1497965" indent="0">
              <a:lnSpc>
                <a:spcPct val="100000"/>
              </a:lnSpc>
              <a:spcBef>
                <a:spcPts val="715"/>
              </a:spcBef>
            </a:pPr>
            <a:r>
              <a:rPr sz="2400" spc="-14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Начальник управления образования администрации Советского муниципального района</a:t>
            </a:r>
            <a:endParaRPr sz="240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4" name="Shape 54"/>
          <p:cNvSpPr txBox="1"/>
          <p:nvPr/>
        </p:nvSpPr>
        <p:spPr>
          <a:xfrm>
            <a:off x="2278566" y="1221612"/>
            <a:ext cx="7696200" cy="990599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defPPr/>
            <a:lvl1pPr lvl="0">
              <a:defRPr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1pPr>
            <a:lvl2pPr marL="742950" lvl="1" indent="-285750">
              <a:defRPr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2pPr>
            <a:lvl3pPr marL="1143000" lvl="2" indent="-228600">
              <a:defRPr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3pPr>
            <a:lvl4pPr marL="1600200" lvl="3" indent="-228600">
              <a:defRPr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4pPr>
            <a:lvl5pPr marL="2057400" lvl="4" indent="-228600">
              <a:defRPr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5pPr>
            <a:lvl6pPr marL="2514600" lvl="5" indent="-228600">
              <a:defRPr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6pPr>
            <a:lvl7pPr marL="2971800" lvl="6" indent="-228600">
              <a:defRPr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7pPr>
            <a:lvl8pPr marL="3429000" lvl="7" indent="-228600">
              <a:defRPr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8pPr>
            <a:lvl9pPr marL="3886200" lvl="8" indent="-228600">
              <a:defRPr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9pPr>
          </a:lstStyle>
          <a:p>
            <a:pPr algn="ctr"/>
            <a:r>
              <a:rPr sz="2400" b="1">
                <a:solidFill>
                  <a:schemeClr val="tx2"/>
                </a:solidFill>
                <a:latin typeface="Cambria"/>
                <a:ea typeface="Cambria"/>
                <a:cs typeface="Cambria"/>
              </a:rPr>
              <a:t>Муниципальный форум работников образования Советского муниципального района</a:t>
            </a:r>
            <a:br>
              <a:rPr sz="2400" b="1">
                <a:solidFill>
                  <a:schemeClr val="tx2"/>
                </a:solidFill>
                <a:latin typeface="Cambria"/>
                <a:ea typeface="Cambria"/>
                <a:cs typeface="Cambria"/>
              </a:rPr>
            </a:br>
            <a:endParaRPr sz="2400">
              <a:solidFill>
                <a:schemeClr val="tx2"/>
              </a:solidFill>
              <a:latin typeface="Cambria"/>
              <a:ea typeface="Cambria"/>
              <a:cs typeface="Cambria"/>
            </a:endParaRPr>
          </a:p>
        </p:txBody>
      </p:sp>
      <p:pic>
        <p:nvPicPr>
          <p:cNvPr id="56" name="Picture 56"/>
          <p:cNvPicPr/>
          <p:nvPr/>
        </p:nvPicPr>
        <p:blipFill>
          <a:blip r:embed="rId5"/>
          <a:stretch/>
        </p:blipFill>
        <p:spPr>
          <a:xfrm>
            <a:off x="0" y="-6298"/>
            <a:ext cx="1243868" cy="1241765"/>
          </a:xfrm>
          <a:prstGeom prst="rect">
            <a:avLst/>
          </a:prstGeom>
        </p:spPr>
      </p:pic>
      <p:pic>
        <p:nvPicPr>
          <p:cNvPr id="58" name="Picture 58"/>
          <p:cNvPicPr/>
          <p:nvPr/>
        </p:nvPicPr>
        <p:blipFill>
          <a:blip r:embed="rId6"/>
          <a:stretch/>
        </p:blipFill>
        <p:spPr>
          <a:xfrm>
            <a:off x="4343400" y="128392"/>
            <a:ext cx="2878836" cy="626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61"/>
          <p:cNvPicPr/>
          <p:nvPr/>
        </p:nvPicPr>
        <p:blipFill>
          <a:blip r:embed="rId2"/>
          <a:stretch/>
        </p:blipFill>
        <p:spPr>
          <a:xfrm>
            <a:off x="0" y="0"/>
            <a:ext cx="12192000" cy="68539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Group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Picture 64"/>
          <p:cNvPicPr/>
          <p:nvPr/>
        </p:nvPicPr>
        <p:blipFill>
          <a:blip r:embed="rId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6" name="Picture 66"/>
          <p:cNvPicPr/>
          <p:nvPr/>
        </p:nvPicPr>
        <p:blipFill>
          <a:blip r:embed="rId3"/>
          <a:srcRect l="-5438" t="7700" r="-4584"/>
          <a:stretch/>
        </p:blipFill>
        <p:spPr>
          <a:xfrm>
            <a:off x="1066800" y="1035374"/>
            <a:ext cx="9829800" cy="5706854"/>
          </a:xfrm>
          <a:prstGeom prst="rect">
            <a:avLst/>
          </a:prstGeom>
        </p:spPr>
      </p:pic>
      <p:pic>
        <p:nvPicPr>
          <p:cNvPr id="68" name="Picture 68"/>
          <p:cNvPicPr/>
          <p:nvPr/>
        </p:nvPicPr>
        <p:blipFill>
          <a:blip r:embed="rId4"/>
          <a:stretch/>
        </p:blipFill>
        <p:spPr>
          <a:xfrm>
            <a:off x="10172389" y="-9061"/>
            <a:ext cx="2019610" cy="923461"/>
          </a:xfrm>
          <a:prstGeom prst="rect">
            <a:avLst/>
          </a:prstGeom>
        </p:spPr>
      </p:pic>
      <p:sp>
        <p:nvSpPr>
          <p:cNvPr id="69" name="Shape 69"/>
          <p:cNvSpPr txBox="1"/>
          <p:nvPr/>
        </p:nvSpPr>
        <p:spPr>
          <a:xfrm>
            <a:off x="1981200" y="1444497"/>
            <a:ext cx="1589403" cy="629017"/>
          </a:xfrm>
          <a:prstGeom prst="rect">
            <a:avLst/>
          </a:prstGeom>
        </p:spPr>
        <p:txBody>
          <a:bodyPr vert="horz" wrap="square" lIns="0" tIns="13334" rIns="0" bIns="0">
            <a:spAutoFit/>
          </a:bodyPr>
          <a:lstStyle/>
          <a:p>
            <a:pPr marL="12700" indent="0" algn="ctr">
              <a:lnSpc>
                <a:spcPct val="100000"/>
              </a:lnSpc>
              <a:spcBef>
                <a:spcPts val="104"/>
              </a:spcBef>
            </a:pPr>
            <a:r>
              <a:rPr sz="2000" b="1" spc="-7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ДЕТСКИЙ</a:t>
            </a:r>
            <a:r>
              <a:rPr sz="2000" b="1" spc="2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4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САД</a:t>
            </a:r>
            <a:endParaRPr sz="200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0" name="Shape 70"/>
          <p:cNvSpPr txBox="1"/>
          <p:nvPr/>
        </p:nvSpPr>
        <p:spPr>
          <a:xfrm>
            <a:off x="8051545" y="1928256"/>
            <a:ext cx="2021713" cy="321242"/>
          </a:xfrm>
          <a:prstGeom prst="rect">
            <a:avLst/>
          </a:prstGeom>
        </p:spPr>
        <p:txBody>
          <a:bodyPr vert="horz" wrap="square" lIns="0" tIns="13334" rIns="0" bIns="0">
            <a:spAutoFit/>
          </a:bodyPr>
          <a:lstStyle/>
          <a:p>
            <a:pPr marL="12700" indent="0">
              <a:lnSpc>
                <a:spcPct val="100000"/>
              </a:lnSpc>
              <a:spcBef>
                <a:spcPts val="104"/>
              </a:spcBef>
            </a:pPr>
            <a:r>
              <a:rPr sz="2000" b="1" spc="-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КОЛЛЕДЖ/ВУЗ</a:t>
            </a:r>
            <a:endParaRPr sz="200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1" name="Shape 71"/>
          <p:cNvSpPr txBox="1"/>
          <p:nvPr/>
        </p:nvSpPr>
        <p:spPr>
          <a:xfrm>
            <a:off x="8405810" y="3693544"/>
            <a:ext cx="2092327" cy="321242"/>
          </a:xfrm>
          <a:prstGeom prst="rect">
            <a:avLst/>
          </a:prstGeom>
        </p:spPr>
        <p:txBody>
          <a:bodyPr vert="horz" wrap="square" lIns="0" tIns="13334" rIns="0" bIns="0">
            <a:spAutoFit/>
          </a:bodyPr>
          <a:lstStyle/>
          <a:p>
            <a:pPr marL="12700" indent="0" algn="ctr">
              <a:lnSpc>
                <a:spcPct val="100000"/>
              </a:lnSpc>
              <a:spcBef>
                <a:spcPts val="104"/>
              </a:spcBef>
            </a:pPr>
            <a:r>
              <a:rPr sz="2000" b="1" spc="-7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ПРЕДПРИЯТИЕ</a:t>
            </a:r>
            <a:endParaRPr sz="200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2" name="Shape 72"/>
          <p:cNvSpPr txBox="1"/>
          <p:nvPr/>
        </p:nvSpPr>
        <p:spPr>
          <a:xfrm>
            <a:off x="2226151" y="3888801"/>
            <a:ext cx="1099501" cy="321242"/>
          </a:xfrm>
          <a:prstGeom prst="rect">
            <a:avLst/>
          </a:prstGeom>
        </p:spPr>
        <p:txBody>
          <a:bodyPr vert="horz" wrap="square" lIns="0" tIns="13334" rIns="0" bIns="0">
            <a:spAutoFit/>
          </a:bodyPr>
          <a:lstStyle/>
          <a:p>
            <a:pPr marL="12700" indent="0">
              <a:lnSpc>
                <a:spcPct val="100000"/>
              </a:lnSpc>
              <a:spcBef>
                <a:spcPts val="104"/>
              </a:spcBef>
            </a:pPr>
            <a:r>
              <a:rPr sz="2000" b="1" spc="-5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ШКОЛА</a:t>
            </a:r>
            <a:endParaRPr sz="2000"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74" name="Picture 74"/>
          <p:cNvPicPr/>
          <p:nvPr/>
        </p:nvPicPr>
        <p:blipFill>
          <a:blip r:embed="rId5"/>
          <a:stretch/>
        </p:blipFill>
        <p:spPr>
          <a:xfrm>
            <a:off x="0" y="-6298"/>
            <a:ext cx="1243868" cy="1241765"/>
          </a:xfrm>
          <a:prstGeom prst="rect">
            <a:avLst/>
          </a:prstGeom>
        </p:spPr>
      </p:pic>
      <p:sp>
        <p:nvSpPr>
          <p:cNvPr id="75" name="Shape 75"/>
          <p:cNvSpPr/>
          <p:nvPr/>
        </p:nvSpPr>
        <p:spPr>
          <a:xfrm>
            <a:off x="1467004" y="37170"/>
            <a:ext cx="8686799" cy="954107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sz="2800" b="1" i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БЕСШОВНОЕ ОБРАЗОВАНИЕ - ГЛАВНАЯ ЗАДАЧА НА НОВЫЙ УЧЕБНЫЙ ГОД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Group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Picture 78"/>
          <p:cNvPicPr/>
          <p:nvPr/>
        </p:nvPicPr>
        <p:blipFill>
          <a:blip r:embed="rId2"/>
          <a:stretch/>
        </p:blipFill>
        <p:spPr>
          <a:xfrm>
            <a:off x="-1" y="16764"/>
            <a:ext cx="12192000" cy="6858000"/>
          </a:xfrm>
          <a:prstGeom prst="rect">
            <a:avLst/>
          </a:prstGeom>
        </p:spPr>
      </p:pic>
      <p:grpSp>
        <p:nvGrpSpPr>
          <p:cNvPr id="79" name="Shape 79"/>
          <p:cNvGrpSpPr/>
          <p:nvPr/>
        </p:nvGrpSpPr>
        <p:grpSpPr>
          <a:xfrm>
            <a:off x="246146" y="31015"/>
            <a:ext cx="11953874" cy="1553612"/>
            <a:chOff x="0" y="0"/>
            <a:chExt cx="11953874" cy="1553612"/>
          </a:xfrm>
        </p:grpSpPr>
        <p:pic>
          <p:nvPicPr>
            <p:cNvPr id="81" name="Picture 81"/>
            <p:cNvPicPr/>
            <p:nvPr/>
          </p:nvPicPr>
          <p:blipFill>
            <a:blip r:embed="rId3"/>
            <a:stretch/>
          </p:blipFill>
          <p:spPr>
            <a:xfrm>
              <a:off x="9905871" y="0"/>
              <a:ext cx="2048002" cy="942007"/>
            </a:xfrm>
            <a:prstGeom prst="rect">
              <a:avLst/>
            </a:prstGeom>
          </p:spPr>
        </p:pic>
        <p:pic>
          <p:nvPicPr>
            <p:cNvPr id="83" name="Picture 83"/>
            <p:cNvPicPr/>
            <p:nvPr/>
          </p:nvPicPr>
          <p:blipFill>
            <a:blip r:embed="rId4"/>
            <a:stretch/>
          </p:blipFill>
          <p:spPr>
            <a:xfrm>
              <a:off x="0" y="1118508"/>
              <a:ext cx="5891911" cy="435103"/>
            </a:xfrm>
            <a:prstGeom prst="rect">
              <a:avLst/>
            </a:prstGeom>
          </p:spPr>
        </p:pic>
      </p:grpSp>
      <p:sp>
        <p:nvSpPr>
          <p:cNvPr id="84" name="Shape 84"/>
          <p:cNvSpPr txBox="1"/>
          <p:nvPr/>
        </p:nvSpPr>
        <p:spPr>
          <a:xfrm>
            <a:off x="491013" y="1175828"/>
            <a:ext cx="4990211" cy="382156"/>
          </a:xfrm>
          <a:prstGeom prst="rect">
            <a:avLst/>
          </a:prstGeom>
        </p:spPr>
        <p:txBody>
          <a:bodyPr vert="horz" wrap="square" lIns="0" tIns="12700" rIns="0" bIns="0">
            <a:spAutoFit/>
          </a:bodyPr>
          <a:lstStyle/>
          <a:p>
            <a:pPr marL="248920" indent="0" algn="ctr">
              <a:lnSpc>
                <a:spcPct val="100000"/>
              </a:lnSpc>
              <a:spcBef>
                <a:spcPts val="100"/>
              </a:spcBef>
            </a:pPr>
            <a:r>
              <a:rPr sz="2400" b="1">
                <a:solidFill>
                  <a:schemeClr val="bg1"/>
                </a:solidFill>
                <a:latin typeface="Cambria"/>
                <a:ea typeface="Cambria"/>
                <a:cs typeface="Cambria"/>
              </a:rPr>
              <a:t>ДОШКОЛЬНОЕ ОБРАЗОВАНИЕ</a:t>
            </a:r>
          </a:p>
        </p:txBody>
      </p:sp>
      <p:grpSp>
        <p:nvGrpSpPr>
          <p:cNvPr id="85" name="Shape 85"/>
          <p:cNvGrpSpPr/>
          <p:nvPr/>
        </p:nvGrpSpPr>
        <p:grpSpPr>
          <a:xfrm>
            <a:off x="533400" y="1150858"/>
            <a:ext cx="11414260" cy="432003"/>
            <a:chOff x="0" y="0"/>
            <a:chExt cx="11414260" cy="432003"/>
          </a:xfrm>
        </p:grpSpPr>
        <p:pic>
          <p:nvPicPr>
            <p:cNvPr id="87" name="Picture 87"/>
            <p:cNvPicPr/>
            <p:nvPr/>
          </p:nvPicPr>
          <p:blipFill>
            <a:blip r:embed="rId5"/>
            <a:stretch/>
          </p:blipFill>
          <p:spPr>
            <a:xfrm>
              <a:off x="0" y="106883"/>
              <a:ext cx="255707" cy="235075"/>
            </a:xfrm>
            <a:prstGeom prst="rect">
              <a:avLst/>
            </a:prstGeom>
          </p:spPr>
        </p:pic>
        <p:pic>
          <p:nvPicPr>
            <p:cNvPr id="89" name="Picture 89"/>
            <p:cNvPicPr/>
            <p:nvPr/>
          </p:nvPicPr>
          <p:blipFill>
            <a:blip r:embed="rId6"/>
            <a:stretch/>
          </p:blipFill>
          <p:spPr>
            <a:xfrm>
              <a:off x="5745319" y="0"/>
              <a:ext cx="5668940" cy="432003"/>
            </a:xfrm>
            <a:prstGeom prst="rect">
              <a:avLst/>
            </a:prstGeom>
          </p:spPr>
        </p:pic>
      </p:grpSp>
      <p:sp>
        <p:nvSpPr>
          <p:cNvPr id="90" name="Shape 90"/>
          <p:cNvSpPr txBox="1"/>
          <p:nvPr/>
        </p:nvSpPr>
        <p:spPr>
          <a:xfrm>
            <a:off x="6316259" y="1204759"/>
            <a:ext cx="5631815" cy="382156"/>
          </a:xfrm>
          <a:prstGeom prst="rect">
            <a:avLst/>
          </a:prstGeom>
        </p:spPr>
        <p:txBody>
          <a:bodyPr vert="horz" wrap="square" lIns="0" tIns="12700" rIns="0" bIns="0">
            <a:spAutoFit/>
          </a:bodyPr>
          <a:lstStyle/>
          <a:p>
            <a:pPr marL="64769" indent="0" algn="ctr">
              <a:lnSpc>
                <a:spcPct val="100000"/>
              </a:lnSpc>
              <a:spcBef>
                <a:spcPts val="100"/>
              </a:spcBef>
            </a:pPr>
            <a:r>
              <a:rPr sz="2400" b="1">
                <a:solidFill>
                  <a:schemeClr val="bg1"/>
                </a:solidFill>
                <a:latin typeface="Cambria"/>
                <a:ea typeface="Cambria"/>
                <a:cs typeface="Cambria"/>
              </a:rPr>
              <a:t>СПО</a:t>
            </a:r>
          </a:p>
        </p:txBody>
      </p:sp>
      <p:pic>
        <p:nvPicPr>
          <p:cNvPr id="92" name="Picture 92"/>
          <p:cNvPicPr/>
          <p:nvPr/>
        </p:nvPicPr>
        <p:blipFill>
          <a:blip r:embed="rId7"/>
          <a:stretch/>
        </p:blipFill>
        <p:spPr>
          <a:xfrm>
            <a:off x="8484361" y="1237233"/>
            <a:ext cx="200786" cy="218566"/>
          </a:xfrm>
          <a:prstGeom prst="rect">
            <a:avLst/>
          </a:prstGeom>
        </p:spPr>
      </p:pic>
      <p:graphicFrame>
        <p:nvGraphicFramePr>
          <p:cNvPr id="93" name="Table 93"/>
          <p:cNvGraphicFramePr/>
          <p:nvPr/>
        </p:nvGraphicFramePr>
        <p:xfrm>
          <a:off x="239142" y="1664801"/>
          <a:ext cx="5890894" cy="175831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645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94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9419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54610" marR="850264" indent="0">
                        <a:lnSpc>
                          <a:spcPct val="114500"/>
                        </a:lnSpc>
                        <a:spcBef>
                          <a:spcPts val="65"/>
                        </a:spcBef>
                      </a:pPr>
                      <a:r>
                        <a:rPr sz="1200" b="1" spc="-10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ДОСТУПНОСТЬ</a:t>
                      </a:r>
                      <a:r>
                        <a:rPr sz="1200" b="1" spc="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8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ДОШКОЛЬНОГО</a:t>
                      </a:r>
                      <a:r>
                        <a:rPr sz="1200" b="1" spc="1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7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ОБРАЗОВАНИЯ </a:t>
                      </a:r>
                      <a:r>
                        <a:rPr sz="1200" b="1" spc="-10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(ОХВАТ</a:t>
                      </a:r>
                      <a:r>
                        <a:rPr sz="1200" b="1" spc="-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7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ДЕТЕЙ</a:t>
                      </a:r>
                      <a:r>
                        <a:rPr sz="1200" b="1" spc="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sz="1200" b="1" spc="-1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8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МЕСЯЦА</a:t>
                      </a:r>
                      <a:r>
                        <a:rPr sz="1200" b="1" spc="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– </a:t>
                      </a:r>
                      <a:r>
                        <a:rPr sz="1200" b="1" spc="-7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r>
                        <a:rPr sz="1200" b="1" spc="-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ЛЕТ)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8255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1014"/>
                        </a:spcBef>
                      </a:pPr>
                      <a:r>
                        <a:rPr sz="1400" b="1" spc="-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128904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1014"/>
                        </a:spcBef>
                      </a:pPr>
                      <a:r>
                        <a:rPr sz="1400" b="1" spc="-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128904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9419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54610" indent="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200" b="1" spc="-6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ДОЛЯ</a:t>
                      </a:r>
                      <a:r>
                        <a:rPr sz="1200" b="1" spc="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9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ДОО,</a:t>
                      </a:r>
                      <a:r>
                        <a:rPr sz="1200" b="1" spc="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9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КАЧЕСТВО</a:t>
                      </a: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9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ОБРАЗОВАНИЯ</a:t>
                      </a:r>
                      <a:r>
                        <a:rPr sz="1200" b="1" spc="3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9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</a:t>
                      </a:r>
                      <a:r>
                        <a:rPr sz="1200" b="1" spc="3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КОТОРЫХ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54610" indent="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b="1" spc="-9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ПРЕВЫШАЕТ</a:t>
                      </a:r>
                      <a:r>
                        <a:rPr sz="1200" b="1" spc="1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0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БАЗОВЫЙ</a:t>
                      </a:r>
                      <a:r>
                        <a:rPr sz="1200" b="1" spc="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УРОВЕНЬ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32384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1270" indent="0" algn="ctr">
                        <a:lnSpc>
                          <a:spcPct val="100000"/>
                        </a:lnSpc>
                        <a:spcBef>
                          <a:spcPts val="1014"/>
                        </a:spcBef>
                      </a:pPr>
                      <a:r>
                        <a:rPr sz="1400" b="1" spc="-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91%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128904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1270" indent="0" algn="ctr">
                        <a:lnSpc>
                          <a:spcPct val="100000"/>
                        </a:lnSpc>
                        <a:spcBef>
                          <a:spcPts val="1014"/>
                        </a:spcBef>
                      </a:pPr>
                      <a:r>
                        <a:rPr sz="1400" b="1" spc="-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≥95%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128904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0055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54610" marR="254634" indent="0">
                        <a:lnSpc>
                          <a:spcPct val="114500"/>
                        </a:lnSpc>
                        <a:spcBef>
                          <a:spcPts val="65"/>
                        </a:spcBef>
                      </a:pPr>
                      <a:r>
                        <a:rPr sz="1200" b="1" spc="-10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ОСНАЩЁННОСТЬ</a:t>
                      </a:r>
                      <a:r>
                        <a:rPr sz="1200" b="1" spc="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0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ДОО</a:t>
                      </a:r>
                      <a:r>
                        <a:rPr sz="1200" b="1" spc="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9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СОВРЕМЕННЫМ</a:t>
                      </a:r>
                      <a:r>
                        <a:rPr sz="1200" b="1" spc="4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6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РАЗВИВАЮЩИМ </a:t>
                      </a: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ОБОРУДОВАНИЕМ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8255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635" indent="0" algn="ctr">
                        <a:lnSpc>
                          <a:spcPct val="100000"/>
                        </a:lnSpc>
                        <a:spcBef>
                          <a:spcPts val="1018"/>
                        </a:spcBef>
                      </a:pPr>
                      <a:r>
                        <a:rPr sz="1400" b="1" spc="-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80%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129539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1018"/>
                        </a:spcBef>
                      </a:pPr>
                      <a:r>
                        <a:rPr sz="1400" b="1" spc="-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129539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9419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54610" marR="821689" indent="0">
                        <a:lnSpc>
                          <a:spcPct val="114500"/>
                        </a:lnSpc>
                        <a:spcBef>
                          <a:spcPts val="65"/>
                        </a:spcBef>
                      </a:pPr>
                      <a:r>
                        <a:rPr sz="1200" b="1" spc="-6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ДОЛЯ</a:t>
                      </a:r>
                      <a:r>
                        <a:rPr sz="1200" b="1" spc="1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9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ПЕДАГОГОВ,</a:t>
                      </a:r>
                      <a:r>
                        <a:rPr sz="1200" b="1" spc="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7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ПРОШЕДШИХ</a:t>
                      </a:r>
                      <a:r>
                        <a:rPr sz="1200" b="1" spc="3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8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ПОВЫШЕНИЕ </a:t>
                      </a:r>
                      <a:r>
                        <a:rPr sz="1200" b="1" spc="-3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КВАЛИФИКАЦИИ</a:t>
                      </a:r>
                      <a:r>
                        <a:rPr sz="1200" b="1" spc="-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6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</a:t>
                      </a:r>
                      <a:r>
                        <a:rPr sz="1200" b="1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6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ПОСЛЕДНИЕ</a:t>
                      </a:r>
                      <a:r>
                        <a:rPr sz="1200" b="1" spc="1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r>
                        <a:rPr sz="1200" b="1" spc="-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ГОДА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8255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1014"/>
                        </a:spcBef>
                      </a:pPr>
                      <a:r>
                        <a:rPr sz="1400" b="1" spc="-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128904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1014"/>
                        </a:spcBef>
                      </a:pPr>
                      <a:r>
                        <a:rPr sz="1400" b="1" spc="-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128904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4" name="Table 94"/>
          <p:cNvGraphicFramePr/>
          <p:nvPr/>
        </p:nvGraphicFramePr>
        <p:xfrm>
          <a:off x="6265290" y="1596144"/>
          <a:ext cx="5867400" cy="18072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6519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0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845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80390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55244" indent="0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r>
                        <a:rPr sz="1200" b="1" spc="-6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ДОЛЯ</a:t>
                      </a:r>
                      <a:r>
                        <a:rPr sz="1200" b="1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6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ВЫПУСКНИКОВ,</a:t>
                      </a:r>
                      <a:r>
                        <a:rPr sz="1200" b="1" spc="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14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ЗАНЯТЫХ</a:t>
                      </a:r>
                      <a:r>
                        <a:rPr sz="1200" b="1" spc="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9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</a:t>
                      </a:r>
                      <a:r>
                        <a:rPr sz="1200" b="1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ПРОЕКТЕ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55244" indent="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b="1" spc="-3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«ПРОФЕССИОНАЛИТЕТ»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10287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1905" indent="0" algn="ctr">
                        <a:lnSpc>
                          <a:spcPct val="100000"/>
                        </a:lnSpc>
                      </a:pPr>
                      <a:r>
                        <a:rPr sz="1400" b="1" spc="-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85%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540" indent="0" algn="ctr">
                        <a:lnSpc>
                          <a:spcPct val="100000"/>
                        </a:lnSpc>
                      </a:pPr>
                      <a:r>
                        <a:rPr sz="1400" b="1" spc="-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≥85%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0390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55244" marR="369570" indent="0">
                        <a:lnSpc>
                          <a:spcPct val="114500"/>
                        </a:lnSpc>
                        <a:spcBef>
                          <a:spcPts val="620"/>
                        </a:spcBef>
                      </a:pPr>
                      <a:r>
                        <a:rPr sz="1200" b="1" spc="-6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ДОЛЯ</a:t>
                      </a:r>
                      <a:r>
                        <a:rPr sz="1200" b="1" spc="-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8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СДАЮЩИХ</a:t>
                      </a: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8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ДЕМОНСТРАЦИОННЫЙ</a:t>
                      </a:r>
                      <a:r>
                        <a:rPr sz="1200" b="1" spc="1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3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ЭКЗАМЕН </a:t>
                      </a:r>
                      <a:r>
                        <a:rPr sz="1200" b="1" spc="-8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</a:t>
                      </a:r>
                      <a:r>
                        <a:rPr sz="1200" b="1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7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ПРОФИЛЬНОМ</a:t>
                      </a:r>
                      <a:r>
                        <a:rPr sz="1200" b="1" spc="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УРОВНЕ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874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1270" indent="0" algn="ctr">
                        <a:lnSpc>
                          <a:spcPct val="100000"/>
                        </a:lnSpc>
                      </a:pPr>
                      <a:r>
                        <a:rPr sz="1400" b="1" spc="-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35%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1270" indent="0" algn="ctr">
                        <a:lnSpc>
                          <a:spcPct val="100000"/>
                        </a:lnSpc>
                      </a:pPr>
                      <a:r>
                        <a:rPr sz="1400" b="1" spc="-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55%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4984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55244" indent="0">
                        <a:lnSpc>
                          <a:spcPct val="100000"/>
                        </a:lnSpc>
                      </a:pPr>
                      <a:r>
                        <a:rPr sz="1200" b="1" spc="-8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КОЛИЧЕСТВО</a:t>
                      </a:r>
                      <a:r>
                        <a:rPr sz="1200" b="1" spc="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0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СТУДЕНТОВ</a:t>
                      </a:r>
                      <a:r>
                        <a:rPr sz="1200" b="1" spc="3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0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</a:t>
                      </a:r>
                      <a:r>
                        <a:rPr sz="1200" b="1" spc="5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8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ЦЕЛЕВЫМ</a:t>
                      </a:r>
                      <a:r>
                        <a:rPr sz="1200" b="1" spc="4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ДОГОВОРАМ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635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1905" indent="0" algn="ctr">
                        <a:lnSpc>
                          <a:spcPct val="100000"/>
                        </a:lnSpc>
                      </a:pPr>
                      <a:r>
                        <a:rPr sz="1400" b="1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940</a:t>
                      </a:r>
                      <a:r>
                        <a:rPr sz="1400" b="1" spc="-6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400" b="1" spc="-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чел.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635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1905" indent="0" algn="ctr">
                        <a:lnSpc>
                          <a:spcPct val="100000"/>
                        </a:lnSpc>
                      </a:pPr>
                      <a:r>
                        <a:rPr sz="1400" b="1" spc="-5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рост</a:t>
                      </a:r>
                      <a:r>
                        <a:rPr sz="1400" b="1" spc="-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400" b="1" spc="-9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</a:t>
                      </a:r>
                      <a:r>
                        <a:rPr sz="1400" b="1" spc="-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400" b="1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sz="1400" b="1" spc="-3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400" b="1" spc="-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раза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635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96" name="Picture 96"/>
          <p:cNvPicPr/>
          <p:nvPr/>
        </p:nvPicPr>
        <p:blipFill>
          <a:blip r:embed="rId8"/>
          <a:stretch/>
        </p:blipFill>
        <p:spPr>
          <a:xfrm>
            <a:off x="238125" y="3461181"/>
            <a:ext cx="5891911" cy="432003"/>
          </a:xfrm>
          <a:prstGeom prst="rect">
            <a:avLst/>
          </a:prstGeom>
        </p:spPr>
      </p:pic>
      <p:sp>
        <p:nvSpPr>
          <p:cNvPr id="97" name="Shape 97"/>
          <p:cNvSpPr txBox="1"/>
          <p:nvPr/>
        </p:nvSpPr>
        <p:spPr>
          <a:xfrm>
            <a:off x="238125" y="3461181"/>
            <a:ext cx="5892165" cy="448200"/>
          </a:xfrm>
          <a:prstGeom prst="rect">
            <a:avLst/>
          </a:prstGeom>
        </p:spPr>
        <p:txBody>
          <a:bodyPr vert="horz" wrap="square" lIns="0" tIns="78105" rIns="0" bIns="0">
            <a:spAutoFit/>
          </a:bodyPr>
          <a:lstStyle/>
          <a:p>
            <a:pPr marL="61594" indent="0" algn="ctr">
              <a:lnSpc>
                <a:spcPct val="100000"/>
              </a:lnSpc>
              <a:spcBef>
                <a:spcPts val="615"/>
              </a:spcBef>
            </a:pPr>
            <a:r>
              <a:rPr sz="2400" b="1">
                <a:solidFill>
                  <a:schemeClr val="bg1"/>
                </a:solidFill>
                <a:latin typeface="Cambria"/>
                <a:ea typeface="Cambria"/>
                <a:cs typeface="Cambria"/>
              </a:rPr>
              <a:t>ОБЩЕЕ ОБРАЗОВАНИЕ</a:t>
            </a:r>
          </a:p>
        </p:txBody>
      </p:sp>
      <p:pic>
        <p:nvPicPr>
          <p:cNvPr id="99" name="Picture 99"/>
          <p:cNvPicPr/>
          <p:nvPr/>
        </p:nvPicPr>
        <p:blipFill>
          <a:blip r:embed="rId9"/>
          <a:stretch/>
        </p:blipFill>
        <p:spPr>
          <a:xfrm>
            <a:off x="1106861" y="3585019"/>
            <a:ext cx="234950" cy="235077"/>
          </a:xfrm>
          <a:prstGeom prst="rect">
            <a:avLst/>
          </a:prstGeom>
        </p:spPr>
      </p:pic>
      <p:pic>
        <p:nvPicPr>
          <p:cNvPr id="101" name="Picture 101"/>
          <p:cNvPicPr/>
          <p:nvPr/>
        </p:nvPicPr>
        <p:blipFill>
          <a:blip r:embed="rId10"/>
          <a:stretch/>
        </p:blipFill>
        <p:spPr>
          <a:xfrm>
            <a:off x="6265290" y="3461181"/>
            <a:ext cx="5631434" cy="432003"/>
          </a:xfrm>
          <a:prstGeom prst="rect">
            <a:avLst/>
          </a:prstGeom>
        </p:spPr>
      </p:pic>
      <p:sp>
        <p:nvSpPr>
          <p:cNvPr id="102" name="Shape 102"/>
          <p:cNvSpPr txBox="1"/>
          <p:nvPr/>
        </p:nvSpPr>
        <p:spPr>
          <a:xfrm>
            <a:off x="6419379" y="3424937"/>
            <a:ext cx="5850510" cy="432434"/>
          </a:xfrm>
          <a:prstGeom prst="rect">
            <a:avLst/>
          </a:prstGeom>
        </p:spPr>
        <p:txBody>
          <a:bodyPr vert="horz" wrap="square" lIns="0" tIns="59054" rIns="0" bIns="0">
            <a:spAutoFit/>
          </a:bodyPr>
          <a:lstStyle/>
          <a:p>
            <a:pPr algn="ctr">
              <a:lnSpc>
                <a:spcPct val="100000"/>
              </a:lnSpc>
              <a:spcBef>
                <a:spcPts val="464"/>
              </a:spcBef>
            </a:pPr>
            <a:r>
              <a:rPr sz="2400" b="1">
                <a:solidFill>
                  <a:schemeClr val="bg1"/>
                </a:solidFill>
                <a:latin typeface="Cambria"/>
                <a:ea typeface="Cambria"/>
                <a:cs typeface="Cambria"/>
              </a:rPr>
              <a:t>ДОПОЛНИТЕЛЬНОЕ ОБРАЗОВАНИЕ</a:t>
            </a:r>
          </a:p>
        </p:txBody>
      </p:sp>
      <p:pic>
        <p:nvPicPr>
          <p:cNvPr id="104" name="Picture 104"/>
          <p:cNvPicPr/>
          <p:nvPr/>
        </p:nvPicPr>
        <p:blipFill>
          <a:blip r:embed="rId11"/>
          <a:stretch/>
        </p:blipFill>
        <p:spPr>
          <a:xfrm>
            <a:off x="6326377" y="3554002"/>
            <a:ext cx="265049" cy="239267"/>
          </a:xfrm>
          <a:prstGeom prst="rect">
            <a:avLst/>
          </a:prstGeom>
        </p:spPr>
      </p:pic>
      <p:graphicFrame>
        <p:nvGraphicFramePr>
          <p:cNvPr id="105" name="Table 105"/>
          <p:cNvGraphicFramePr/>
          <p:nvPr>
            <p:extLst>
              <p:ext uri="{D42A27DB-BD31-4B8C-83A1-F6EECF244321}">
                <p14:modId xmlns:p14="http://schemas.microsoft.com/office/powerpoint/2010/main" val="515895266"/>
              </p:ext>
            </p:extLst>
          </p:nvPr>
        </p:nvGraphicFramePr>
        <p:xfrm>
          <a:off x="239775" y="3899160"/>
          <a:ext cx="5890259" cy="29260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662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78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61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5445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54610" indent="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200" b="1" spc="-1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ОХВАТ</a:t>
                      </a:r>
                      <a:r>
                        <a:rPr sz="1200" b="1" spc="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7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ДЕТЕЙ</a:t>
                      </a:r>
                      <a:r>
                        <a:rPr sz="1200" b="1" spc="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8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ШКОЛЬНОГО</a:t>
                      </a:r>
                      <a:r>
                        <a:rPr sz="1200" b="1" spc="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0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ВОЗРАСТА</a:t>
                      </a:r>
                      <a:r>
                        <a:rPr sz="1200" b="1" spc="-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ОБЩИМ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54610" indent="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ОБРАЗОВАНИЕМ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5715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805"/>
                        </a:spcBef>
                      </a:pPr>
                      <a:r>
                        <a:rPr sz="1400" b="1" spc="-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&gt;99%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102235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805"/>
                        </a:spcBef>
                      </a:pPr>
                      <a:r>
                        <a:rPr sz="1400" b="1" spc="-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&gt;99%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102235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5445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54610" indent="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200" b="1" spc="-6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ДОЛЯ</a:t>
                      </a:r>
                      <a:r>
                        <a:rPr sz="1200" b="1" spc="-1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6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ВЫПУСКНИКОВ,</a:t>
                      </a:r>
                      <a:r>
                        <a:rPr sz="1200" b="1" spc="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9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ВЫБРАВШИХ</a:t>
                      </a: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ПРОФИЛЬНУЮ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54610" indent="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b="1" spc="-7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МАТЕМАТИКУ</a:t>
                      </a:r>
                      <a:r>
                        <a:rPr sz="1200" b="1" spc="-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</a:t>
                      </a:r>
                      <a:r>
                        <a:rPr sz="1200" b="1" spc="1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ЕСТЕСТВЕННЫЕ</a:t>
                      </a:r>
                      <a:r>
                        <a:rPr sz="1200" b="1" spc="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3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НАУКИ</a:t>
                      </a:r>
                      <a:r>
                        <a:rPr sz="1200" b="1" spc="-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(ЕГЭ)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5715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635" indent="0" algn="ctr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r>
                        <a:rPr sz="1400" b="1" spc="-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32,9%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10287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r>
                        <a:rPr sz="1400" b="1" spc="-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35%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10287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5445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54610" indent="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b="1" spc="-6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ДОЛЯ</a:t>
                      </a:r>
                      <a:r>
                        <a:rPr sz="1200" b="1" spc="-1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6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ВЫПУСКНИКОВ,</a:t>
                      </a: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8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НАБРАВШИХ</a:t>
                      </a:r>
                      <a:r>
                        <a:rPr sz="1200" b="1" spc="-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  <a:r>
                        <a:rPr sz="1200" b="1" spc="-1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</a:t>
                      </a: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БОЛЕЕ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54610" indent="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b="1" spc="-6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БАЛЛОВ</a:t>
                      </a:r>
                      <a:r>
                        <a:rPr sz="1200" b="1" spc="-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8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</a:t>
                      </a:r>
                      <a:r>
                        <a:rPr sz="1200" b="1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ЕГЭ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635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r>
                        <a:rPr sz="14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47,8%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10287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r>
                        <a:rPr sz="1400" b="1" spc="-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10287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7831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54610" indent="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b="1" spc="-6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ДОЛЯ</a:t>
                      </a:r>
                      <a:r>
                        <a:rPr sz="1200" b="1" spc="-1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4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ШКОЛ</a:t>
                      </a:r>
                      <a:r>
                        <a:rPr sz="1200" b="1" spc="-3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</a:t>
                      </a:r>
                      <a:r>
                        <a:rPr sz="1200" b="1" spc="-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НИЗКИМИ</a:t>
                      </a:r>
                      <a:r>
                        <a:rPr sz="1200" b="1" spc="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ОБРАЗОВАТЕЛЬНЫМИ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54610" indent="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b="1" spc="-7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РЕЗУЛЬТАТАМИ</a:t>
                      </a: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(ШНОР)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635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1905" indent="0" algn="ctr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r>
                        <a:rPr lang="ru-RU" sz="1400" b="1" spc="-110" dirty="0" smtClean="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</a:t>
                      </a:r>
                      <a:r>
                        <a:rPr sz="1400" b="1" spc="5" dirty="0" smtClean="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10287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r>
                        <a:rPr lang="ru-RU" sz="1400" b="1" spc="-55" dirty="0" smtClean="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10287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984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54610" indent="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200" b="1" spc="-7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ПОКАЗАТЕЛЬ</a:t>
                      </a:r>
                      <a:r>
                        <a:rPr sz="1200" b="1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8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«УРОВЕНЬ</a:t>
                      </a:r>
                      <a:r>
                        <a:rPr sz="1200" b="1" spc="4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ОБРАЗОВАНИЯ»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1270" indent="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4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68,44%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4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78,78%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0984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54610" indent="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200" b="1" spc="-6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ДОЛЯ</a:t>
                      </a:r>
                      <a:r>
                        <a:rPr sz="1200" b="1" spc="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5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ШКОЛ,</a:t>
                      </a:r>
                      <a:r>
                        <a:rPr sz="1200" b="1" spc="-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0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РАБОТАЮЩИХ</a:t>
                      </a:r>
                      <a:r>
                        <a:rPr sz="1200" b="1" spc="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9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</a:t>
                      </a:r>
                      <a:r>
                        <a:rPr sz="1200" b="1" spc="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5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ДВЕ</a:t>
                      </a:r>
                      <a:r>
                        <a:rPr sz="1200" b="1" spc="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СМЕНЫ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1905" indent="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400" b="1" spc="-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4,3%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400" b="1" spc="-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5445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54610" indent="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b="1" spc="-6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ДОЛЯ</a:t>
                      </a:r>
                      <a:r>
                        <a:rPr sz="1200" b="1" spc="-1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5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ШКОЛ,</a:t>
                      </a:r>
                      <a:r>
                        <a:rPr sz="1200" b="1" spc="-3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5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РЕАЛИЗУЮЩИХ</a:t>
                      </a:r>
                      <a:r>
                        <a:rPr sz="1200" b="1" spc="-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254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sz="1200" b="1" spc="-1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</a:t>
                      </a: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r>
                        <a:rPr sz="1200" b="1" spc="-1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ПРОФИЛЕЙ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54610" indent="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1200" b="1" spc="-7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КЛАСТЕРНОЙ</a:t>
                      </a:r>
                      <a:r>
                        <a:rPr sz="1200" b="1" spc="1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МОДЕЛИ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635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1270" indent="0" algn="ctr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r>
                        <a:rPr sz="1400" b="1" spc="-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10287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r>
                        <a:rPr sz="1400" b="1" spc="-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10287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5445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54610" indent="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1200" b="1" spc="-6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ДОЛЯ</a:t>
                      </a:r>
                      <a:r>
                        <a:rPr sz="1200" b="1" spc="-1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5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ШКОЛЬНИКОВ,</a:t>
                      </a:r>
                      <a:r>
                        <a:rPr sz="1200" b="1" spc="-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ОХВАЧЕННЫХ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54610" indent="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b="1" spc="-8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ПРОФОРИЕНТАЦИОННЫМИ</a:t>
                      </a:r>
                      <a:r>
                        <a:rPr sz="1200" b="1" spc="6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МЕРОПРИЯТИЯМИ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635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635" indent="0" algn="ctr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r>
                        <a:rPr sz="1400" b="1" spc="-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10287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635" indent="0" algn="ctr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r>
                        <a:rPr sz="1400" b="1" spc="-25" dirty="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58%</a:t>
                      </a:r>
                      <a:endParaRPr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10287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106" name="Table 106"/>
          <p:cNvGraphicFramePr/>
          <p:nvPr/>
        </p:nvGraphicFramePr>
        <p:xfrm>
          <a:off x="6258940" y="3953509"/>
          <a:ext cx="5856860" cy="27527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268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03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17575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>
                        <a:lnSpc>
                          <a:spcPct val="100000"/>
                        </a:lnSpc>
                        <a:spcBef>
                          <a:spcPts val="685"/>
                        </a:spcBef>
                      </a:pP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55244" marR="863600" indent="0">
                        <a:lnSpc>
                          <a:spcPct val="114500"/>
                        </a:lnSpc>
                        <a:spcBef>
                          <a:spcPts val="5"/>
                        </a:spcBef>
                      </a:pPr>
                      <a:r>
                        <a:rPr sz="1200" b="1" spc="-1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ОХВАТ</a:t>
                      </a:r>
                      <a:r>
                        <a:rPr sz="1200" b="1" spc="1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7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ДЕТЕЙ</a:t>
                      </a:r>
                      <a:r>
                        <a:rPr sz="1200" b="1" spc="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5–</a:t>
                      </a:r>
                      <a:r>
                        <a:rPr sz="1200" b="1" spc="-13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r>
                        <a:rPr sz="1200" b="1" spc="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8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ЛЕТ</a:t>
                      </a:r>
                      <a:r>
                        <a:rPr sz="1200" b="1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6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ДОПОЛНИТЕЛЬНЫМ </a:t>
                      </a: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ОБРАЗОВАНИЕМ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86995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540" indent="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4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77,29%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540" indent="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4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78,69%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7575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>
                        <a:lnSpc>
                          <a:spcPct val="100000"/>
                        </a:lnSpc>
                        <a:spcBef>
                          <a:spcPts val="880"/>
                        </a:spcBef>
                      </a:pP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55244" indent="0">
                        <a:lnSpc>
                          <a:spcPct val="100000"/>
                        </a:lnSpc>
                      </a:pPr>
                      <a:r>
                        <a:rPr sz="1200" b="1" spc="-1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ОХВАТ</a:t>
                      </a:r>
                      <a:r>
                        <a:rPr sz="1200" b="1" spc="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7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ДЕТЕЙ</a:t>
                      </a:r>
                      <a:r>
                        <a:rPr sz="1200" b="1" spc="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</a:t>
                      </a:r>
                      <a:r>
                        <a:rPr sz="1200" b="1" spc="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0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ОВЗ</a:t>
                      </a:r>
                      <a:r>
                        <a:rPr sz="1200" b="1" spc="2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ДОПОЛНИТЕЛЬНЫМ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55244" indent="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2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ОБРАЗОВАНИЕМ</a:t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11176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1270" indent="0" algn="ctr">
                        <a:lnSpc>
                          <a:spcPct val="100000"/>
                        </a:lnSpc>
                      </a:pPr>
                      <a:r>
                        <a:rPr sz="1400" b="1" spc="-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540" indent="0" algn="ctr">
                        <a:lnSpc>
                          <a:spcPct val="100000"/>
                        </a:lnSpc>
                      </a:pPr>
                      <a:r>
                        <a:rPr sz="1400" b="1" spc="-25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80%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EA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7575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>
                        <a:lnSpc>
                          <a:spcPct val="100000"/>
                        </a:lnSpc>
                        <a:spcBef>
                          <a:spcPts val="690"/>
                        </a:spcBef>
                      </a:pPr>
                      <a:endParaRPr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55244" marR="69215" indent="0">
                        <a:lnSpc>
                          <a:spcPct val="114500"/>
                        </a:lnSpc>
                      </a:pPr>
                      <a:r>
                        <a:rPr sz="1200" b="1" spc="-70" dirty="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ПОКАЗАТЕЛЬ</a:t>
                      </a:r>
                      <a:r>
                        <a:rPr sz="1200" b="1" spc="5" dirty="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85" dirty="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ЭФФЕКТИВНОСТИ</a:t>
                      </a:r>
                      <a:r>
                        <a:rPr sz="1200" b="1" spc="15" dirty="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10" dirty="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СИСТЕМЫ</a:t>
                      </a:r>
                      <a:r>
                        <a:rPr sz="1200" b="1" spc="10" dirty="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70" dirty="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ВЫЯВЛЕНИЯ </a:t>
                      </a:r>
                      <a:r>
                        <a:rPr sz="1200" b="1" dirty="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</a:t>
                      </a:r>
                      <a:r>
                        <a:rPr sz="1200" b="1" spc="-5" dirty="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30" dirty="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ПОДДЕРЖКИ</a:t>
                      </a:r>
                      <a:r>
                        <a:rPr sz="1200" b="1" spc="-25" dirty="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ТАЛАНТОВ</a:t>
                      </a:r>
                      <a:endParaRPr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8763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540" indent="0" algn="ctr">
                        <a:lnSpc>
                          <a:spcPct val="100000"/>
                        </a:lnSpc>
                      </a:pPr>
                      <a:r>
                        <a:rPr sz="1400" b="1" spc="-1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40,33%</a:t>
                      </a:r>
                      <a:endParaRPr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endParaRPr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540" indent="0"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1F37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40,97%</a:t>
                      </a:r>
                      <a:endParaRPr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2D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8" name="Picture 108"/>
          <p:cNvPicPr/>
          <p:nvPr/>
        </p:nvPicPr>
        <p:blipFill>
          <a:blip r:embed="rId12"/>
          <a:stretch/>
        </p:blipFill>
        <p:spPr>
          <a:xfrm>
            <a:off x="8021" y="-1328"/>
            <a:ext cx="1098840" cy="1096982"/>
          </a:xfrm>
          <a:prstGeom prst="rect">
            <a:avLst/>
          </a:prstGeom>
        </p:spPr>
      </p:pic>
      <p:sp>
        <p:nvSpPr>
          <p:cNvPr id="109" name="Shape 109"/>
          <p:cNvSpPr/>
          <p:nvPr/>
        </p:nvSpPr>
        <p:spPr>
          <a:xfrm>
            <a:off x="953743" y="-9605"/>
            <a:ext cx="9054963" cy="1200329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sz="2400" b="1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КЛЮЧЕВЫЕ ПОКАЗАТЕЛИ И ОРИЕНТИРЫ СТРАТЕГИИ РАЗВИТИЯ СИСТЕМЫ ОБРАЗОВАНИЯ САРАТОВСКОЙ ОБЛАСТИ ДО 2030 ГОДА</a:t>
            </a:r>
            <a:endParaRPr sz="2400" b="1" i="0">
              <a:solidFill>
                <a:schemeClr val="accent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1" name="Shape 111"/>
          <p:cNvGrpSpPr/>
          <p:nvPr/>
        </p:nvGrpSpPr>
        <p:grpSpPr>
          <a:xfrm>
            <a:off x="-3162" y="-48668"/>
            <a:ext cx="12192000" cy="6857997"/>
            <a:chOff x="0" y="0"/>
            <a:chExt cx="12192000" cy="6857997"/>
          </a:xfrm>
        </p:grpSpPr>
        <p:pic>
          <p:nvPicPr>
            <p:cNvPr id="113" name="Picture 113"/>
            <p:cNvPicPr/>
            <p:nvPr/>
          </p:nvPicPr>
          <p:blipFill>
            <a:blip r:embed="rId2"/>
            <a:stretch/>
          </p:blipFill>
          <p:spPr>
            <a:xfrm>
              <a:off x="0" y="0"/>
              <a:ext cx="11370563" cy="6857995"/>
            </a:xfrm>
            <a:prstGeom prst="rect">
              <a:avLst/>
            </a:prstGeom>
          </p:spPr>
        </p:pic>
        <p:pic>
          <p:nvPicPr>
            <p:cNvPr id="115" name="Picture 115"/>
            <p:cNvPicPr/>
            <p:nvPr/>
          </p:nvPicPr>
          <p:blipFill>
            <a:blip r:embed="rId3"/>
            <a:stretch/>
          </p:blipFill>
          <p:spPr>
            <a:xfrm>
              <a:off x="5730239" y="4570"/>
              <a:ext cx="6461759" cy="6853424"/>
            </a:xfrm>
            <a:prstGeom prst="rect">
              <a:avLst/>
            </a:prstGeom>
          </p:spPr>
        </p:pic>
        <p:pic>
          <p:nvPicPr>
            <p:cNvPr id="117" name="Picture 117"/>
            <p:cNvPicPr/>
            <p:nvPr/>
          </p:nvPicPr>
          <p:blipFill>
            <a:blip r:embed="rId4"/>
            <a:stretch/>
          </p:blipFill>
          <p:spPr>
            <a:xfrm>
              <a:off x="5379719" y="0"/>
              <a:ext cx="2351531" cy="6856471"/>
            </a:xfrm>
            <a:prstGeom prst="rect">
              <a:avLst/>
            </a:prstGeom>
          </p:spPr>
        </p:pic>
      </p:grpSp>
      <p:sp>
        <p:nvSpPr>
          <p:cNvPr id="118" name="Shape 118"/>
          <p:cNvSpPr txBox="1"/>
          <p:nvPr/>
        </p:nvSpPr>
        <p:spPr>
          <a:xfrm>
            <a:off x="3024254" y="5003999"/>
            <a:ext cx="2519564" cy="677493"/>
          </a:xfrm>
          <a:prstGeom prst="rect">
            <a:avLst/>
          </a:prstGeom>
        </p:spPr>
        <p:txBody>
          <a:bodyPr vert="horz" wrap="square" lIns="0" tIns="85725" rIns="0" bIns="0">
            <a:spAutoFit/>
          </a:bodyPr>
          <a:lstStyle/>
          <a:p>
            <a:pPr marL="12700" marR="5080" indent="0">
              <a:lnSpc>
                <a:spcPct val="80000"/>
              </a:lnSpc>
              <a:spcBef>
                <a:spcPts val="675"/>
              </a:spcBef>
            </a:pPr>
            <a:r>
              <a:rPr sz="2400" b="1" spc="-14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Единая система оценивания</a:t>
            </a:r>
          </a:p>
        </p:txBody>
      </p:sp>
      <p:grpSp>
        <p:nvGrpSpPr>
          <p:cNvPr id="119" name="Shape 119"/>
          <p:cNvGrpSpPr/>
          <p:nvPr/>
        </p:nvGrpSpPr>
        <p:grpSpPr>
          <a:xfrm>
            <a:off x="5692140" y="4636008"/>
            <a:ext cx="6576060" cy="2307713"/>
            <a:chOff x="0" y="0"/>
            <a:chExt cx="6576060" cy="2307713"/>
          </a:xfrm>
        </p:grpSpPr>
        <p:pic>
          <p:nvPicPr>
            <p:cNvPr id="121" name="Picture 121"/>
            <p:cNvPicPr/>
            <p:nvPr/>
          </p:nvPicPr>
          <p:blipFill>
            <a:blip r:embed="rId5"/>
            <a:stretch/>
          </p:blipFill>
          <p:spPr>
            <a:xfrm>
              <a:off x="0" y="0"/>
              <a:ext cx="6576060" cy="2307560"/>
            </a:xfrm>
            <a:prstGeom prst="rect">
              <a:avLst/>
            </a:prstGeom>
          </p:spPr>
        </p:pic>
        <p:pic>
          <p:nvPicPr>
            <p:cNvPr id="123" name="Picture 123"/>
            <p:cNvPicPr/>
            <p:nvPr/>
          </p:nvPicPr>
          <p:blipFill>
            <a:blip r:embed="rId6"/>
            <a:stretch/>
          </p:blipFill>
          <p:spPr>
            <a:xfrm>
              <a:off x="26937" y="31207"/>
              <a:ext cx="6469760" cy="2184364"/>
            </a:xfrm>
            <a:prstGeom prst="rect">
              <a:avLst/>
            </a:prstGeom>
          </p:spPr>
        </p:pic>
      </p:grpSp>
      <p:sp>
        <p:nvSpPr>
          <p:cNvPr id="124" name="Shape 124"/>
          <p:cNvSpPr txBox="1"/>
          <p:nvPr/>
        </p:nvSpPr>
        <p:spPr>
          <a:xfrm>
            <a:off x="6243695" y="4574041"/>
            <a:ext cx="7086868" cy="2283959"/>
          </a:xfrm>
          <a:prstGeom prst="rect">
            <a:avLst/>
          </a:prstGeom>
        </p:spPr>
        <p:txBody>
          <a:bodyPr vert="horz" wrap="square" lIns="0" tIns="67310" rIns="0" bIns="0">
            <a:spAutoFit/>
          </a:bodyPr>
          <a:lstStyle/>
          <a:p>
            <a:pPr marR="1497965"/>
            <a:r>
              <a:rPr b="1" spc="-14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Нам нужна целостная система просвещения, в которой гармонично дополняют друг друга семья, система образования, национальная культура, работа детских, молодёжных, спортивных, военно-патриотических организаций, широкое движение наставничества.</a:t>
            </a:r>
          </a:p>
          <a:p>
            <a:pPr marR="1497965" algn="r"/>
            <a:r>
              <a:rPr b="1" spc="-14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                                           Владимир Владимирович Путин </a:t>
            </a:r>
          </a:p>
          <a:p>
            <a:pPr marR="1497965" algn="r"/>
            <a:r>
              <a:rPr b="1" spc="-14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28 ноября 2023 г., заседание Всемирного </a:t>
            </a:r>
          </a:p>
          <a:p>
            <a:pPr marR="1497965" algn="r"/>
            <a:r>
              <a:rPr b="1" spc="-14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русского народного собора</a:t>
            </a:r>
          </a:p>
        </p:txBody>
      </p:sp>
      <p:pic>
        <p:nvPicPr>
          <p:cNvPr id="126" name="Picture 126"/>
          <p:cNvPicPr/>
          <p:nvPr/>
        </p:nvPicPr>
        <p:blipFill>
          <a:blip r:embed="rId7"/>
          <a:stretch/>
        </p:blipFill>
        <p:spPr>
          <a:xfrm>
            <a:off x="-1304" y="305926"/>
            <a:ext cx="4101084" cy="5036820"/>
          </a:xfrm>
          <a:prstGeom prst="rect">
            <a:avLst/>
          </a:prstGeom>
        </p:spPr>
      </p:pic>
      <p:sp>
        <p:nvSpPr>
          <p:cNvPr id="127" name="Shape 127"/>
          <p:cNvSpPr txBox="1"/>
          <p:nvPr/>
        </p:nvSpPr>
        <p:spPr>
          <a:xfrm>
            <a:off x="0" y="3143757"/>
            <a:ext cx="3581400" cy="1219563"/>
          </a:xfrm>
          <a:prstGeom prst="rect">
            <a:avLst/>
          </a:prstGeom>
        </p:spPr>
        <p:txBody>
          <a:bodyPr vert="horz" wrap="square" lIns="0" tIns="110489" rIns="0" bIns="0">
            <a:spAutoFit/>
          </a:bodyPr>
          <a:lstStyle/>
          <a:p>
            <a:pPr marL="12700" marR="511809" indent="0" algn="ctr">
              <a:spcBef>
                <a:spcPts val="1889"/>
              </a:spcBef>
            </a:pPr>
            <a:r>
              <a:rPr sz="2400" b="1" spc="-14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ЕДИНОЕ ОБРАЗОВАТЕЛЬНОЕ ПРОСТРАНСТВО</a:t>
            </a:r>
          </a:p>
        </p:txBody>
      </p:sp>
      <p:sp>
        <p:nvSpPr>
          <p:cNvPr id="128" name="Shape 128"/>
          <p:cNvSpPr txBox="1"/>
          <p:nvPr/>
        </p:nvSpPr>
        <p:spPr>
          <a:xfrm>
            <a:off x="3228110" y="318298"/>
            <a:ext cx="4138167" cy="2103140"/>
          </a:xfrm>
          <a:prstGeom prst="rect">
            <a:avLst/>
          </a:prstGeom>
        </p:spPr>
        <p:txBody>
          <a:bodyPr vert="horz" wrap="square" lIns="0" tIns="12700" rIns="0" bIns="0">
            <a:spAutoFit/>
          </a:bodyPr>
          <a:lstStyle/>
          <a:p>
            <a:pPr marL="12700" indent="0">
              <a:lnSpc>
                <a:spcPct val="100000"/>
              </a:lnSpc>
              <a:spcBef>
                <a:spcPts val="100"/>
              </a:spcBef>
            </a:pPr>
            <a:r>
              <a:rPr sz="2400" b="1" spc="-14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Обновление ФГОС</a:t>
            </a:r>
          </a:p>
          <a:p>
            <a:pPr>
              <a:lnSpc>
                <a:spcPct val="100000"/>
              </a:lnSpc>
              <a:spcBef>
                <a:spcPts val="140"/>
              </a:spcBef>
            </a:pPr>
            <a:endParaRPr sz="2400" b="1" spc="-140">
              <a:solidFill>
                <a:srgbClr val="1F3863"/>
              </a:solidFill>
              <a:latin typeface="Times New Roman"/>
              <a:ea typeface="Times New Roman"/>
              <a:cs typeface="Times New Roman"/>
            </a:endParaRPr>
          </a:p>
          <a:p>
            <a:pPr marL="850900" indent="0">
              <a:lnSpc>
                <a:spcPct val="100000"/>
              </a:lnSpc>
              <a:spcBef>
                <a:spcPts val="5"/>
              </a:spcBef>
            </a:pPr>
            <a:r>
              <a:rPr sz="2400" b="1" spc="-14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Введение ФООП</a:t>
            </a:r>
          </a:p>
          <a:p>
            <a:pPr>
              <a:lnSpc>
                <a:spcPct val="100000"/>
              </a:lnSpc>
              <a:spcBef>
                <a:spcPts val="1775"/>
              </a:spcBef>
            </a:pPr>
            <a:endParaRPr sz="2400" b="1" spc="-140">
              <a:solidFill>
                <a:srgbClr val="1F3863"/>
              </a:solidFill>
              <a:latin typeface="Times New Roman"/>
              <a:ea typeface="Times New Roman"/>
              <a:cs typeface="Times New Roman"/>
            </a:endParaRPr>
          </a:p>
          <a:p>
            <a:pPr marL="1278255" indent="0">
              <a:lnSpc>
                <a:spcPct val="100000"/>
              </a:lnSpc>
              <a:spcBef>
                <a:spcPts val="5"/>
              </a:spcBef>
            </a:pPr>
            <a:r>
              <a:rPr sz="2400" b="1" spc="-14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Единые учебники</a:t>
            </a:r>
          </a:p>
        </p:txBody>
      </p:sp>
      <p:sp>
        <p:nvSpPr>
          <p:cNvPr id="129" name="Shape 129"/>
          <p:cNvSpPr txBox="1"/>
          <p:nvPr/>
        </p:nvSpPr>
        <p:spPr>
          <a:xfrm>
            <a:off x="3931920" y="2929109"/>
            <a:ext cx="4227830" cy="1955278"/>
          </a:xfrm>
          <a:prstGeom prst="rect">
            <a:avLst/>
          </a:prstGeom>
        </p:spPr>
        <p:txBody>
          <a:bodyPr vert="horz" wrap="square" lIns="0" tIns="85725" rIns="0" bIns="0">
            <a:spAutoFit/>
          </a:bodyPr>
          <a:lstStyle/>
          <a:p>
            <a:pPr marL="372110" marR="5080" indent="0">
              <a:lnSpc>
                <a:spcPct val="80100"/>
              </a:lnSpc>
              <a:spcBef>
                <a:spcPts val="675"/>
              </a:spcBef>
            </a:pPr>
            <a:r>
              <a:rPr sz="2400" b="1" spc="-14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Федеральная государственная информационная система</a:t>
            </a:r>
          </a:p>
          <a:p>
            <a:pPr marL="12700" marR="511809" indent="0">
              <a:lnSpc>
                <a:spcPct val="80000"/>
              </a:lnSpc>
              <a:spcBef>
                <a:spcPts val="1889"/>
              </a:spcBef>
            </a:pPr>
            <a:endParaRPr sz="2400" b="1" spc="-140">
              <a:solidFill>
                <a:srgbClr val="1F3863"/>
              </a:solidFill>
              <a:latin typeface="Times New Roman"/>
              <a:ea typeface="Times New Roman"/>
              <a:cs typeface="Times New Roman"/>
            </a:endParaRPr>
          </a:p>
          <a:p>
            <a:pPr marL="12700" marR="511809" indent="0"/>
            <a:r>
              <a:rPr sz="2400" b="1" spc="-14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Единая система </a:t>
            </a:r>
          </a:p>
          <a:p>
            <a:pPr marL="12700" marR="511809" indent="0"/>
            <a:r>
              <a:rPr sz="2400" b="1" spc="-14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воспитания</a:t>
            </a:r>
          </a:p>
        </p:txBody>
      </p:sp>
      <p:sp>
        <p:nvSpPr>
          <p:cNvPr id="130" name="Shape 130"/>
          <p:cNvSpPr txBox="1"/>
          <p:nvPr/>
        </p:nvSpPr>
        <p:spPr>
          <a:xfrm>
            <a:off x="11901678" y="6355486"/>
            <a:ext cx="108584" cy="269239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/>
          <a:p>
            <a:pPr marL="12700" indent="0">
              <a:lnSpc>
                <a:spcPct val="100000"/>
              </a:lnSpc>
              <a:spcBef>
                <a:spcPts val="95"/>
              </a:spcBef>
            </a:pPr>
            <a:r>
              <a:rPr sz="1600" spc="-140">
                <a:solidFill>
                  <a:srgbClr val="A6A6A6"/>
                </a:solidFill>
                <a:latin typeface="Trebuchet MS"/>
                <a:ea typeface="Trebuchet MS"/>
                <a:cs typeface="Trebuchet MS"/>
              </a:rPr>
              <a:t>3</a:t>
            </a:r>
            <a:endParaRPr sz="1600">
              <a:latin typeface="Trebuchet MS"/>
              <a:ea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Picture 133"/>
          <p:cNvPicPr/>
          <p:nvPr/>
        </p:nvPicPr>
        <p:blipFill>
          <a:blip r:embed="rId2"/>
          <a:stretch/>
        </p:blipFill>
        <p:spPr>
          <a:xfrm>
            <a:off x="659891" y="1200911"/>
            <a:ext cx="10872216" cy="780288"/>
          </a:xfrm>
          <a:prstGeom prst="rect">
            <a:avLst/>
          </a:prstGeom>
        </p:spPr>
      </p:pic>
      <p:sp>
        <p:nvSpPr>
          <p:cNvPr id="134" name="Shape 134"/>
          <p:cNvSpPr txBox="1"/>
          <p:nvPr/>
        </p:nvSpPr>
        <p:spPr>
          <a:xfrm>
            <a:off x="910170" y="1189753"/>
            <a:ext cx="10278110" cy="750847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/>
          <a:p>
            <a:pPr marL="12700" indent="0" algn="ctr">
              <a:lnSpc>
                <a:spcPct val="100000"/>
              </a:lnSpc>
              <a:spcBef>
                <a:spcPts val="95"/>
              </a:spcBef>
            </a:pPr>
            <a:r>
              <a:rPr sz="2400" b="1" spc="-85">
                <a:solidFill>
                  <a:srgbClr val="2C5295"/>
                </a:solidFill>
                <a:latin typeface="Times New Roman"/>
                <a:ea typeface="Times New Roman"/>
                <a:cs typeface="Times New Roman"/>
              </a:rPr>
              <a:t>ВВЕДЕНИЕ</a:t>
            </a:r>
            <a:r>
              <a:rPr sz="2400" b="1" spc="40">
                <a:solidFill>
                  <a:srgbClr val="2C5295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120">
                <a:solidFill>
                  <a:srgbClr val="2C5295"/>
                </a:solidFill>
                <a:latin typeface="Times New Roman"/>
                <a:ea typeface="Times New Roman"/>
                <a:cs typeface="Times New Roman"/>
              </a:rPr>
              <a:t>ЕДИНОГО</a:t>
            </a:r>
            <a:r>
              <a:rPr sz="2400" b="1" spc="40">
                <a:solidFill>
                  <a:srgbClr val="2C5295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145">
                <a:solidFill>
                  <a:srgbClr val="2C5295"/>
                </a:solidFill>
                <a:latin typeface="Times New Roman"/>
                <a:ea typeface="Times New Roman"/>
                <a:cs typeface="Times New Roman"/>
              </a:rPr>
              <a:t>ПОУРОЧНОГО</a:t>
            </a:r>
            <a:r>
              <a:rPr sz="2400" b="1" spc="45">
                <a:solidFill>
                  <a:srgbClr val="2C5295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100">
                <a:solidFill>
                  <a:srgbClr val="2C5295"/>
                </a:solidFill>
                <a:latin typeface="Times New Roman"/>
                <a:ea typeface="Times New Roman"/>
                <a:cs typeface="Times New Roman"/>
              </a:rPr>
              <a:t>ПЛАНИРОВАНИЯ</a:t>
            </a:r>
            <a:r>
              <a:rPr sz="2400" b="1" spc="65">
                <a:solidFill>
                  <a:srgbClr val="2C5295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150">
                <a:solidFill>
                  <a:srgbClr val="2C5295"/>
                </a:solidFill>
                <a:latin typeface="Times New Roman"/>
                <a:ea typeface="Times New Roman"/>
                <a:cs typeface="Times New Roman"/>
              </a:rPr>
              <a:t>ПО</a:t>
            </a:r>
            <a:r>
              <a:rPr sz="2400" b="1">
                <a:solidFill>
                  <a:srgbClr val="2C5295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105">
                <a:solidFill>
                  <a:srgbClr val="2C5295"/>
                </a:solidFill>
                <a:latin typeface="Times New Roman"/>
                <a:ea typeface="Times New Roman"/>
                <a:cs typeface="Times New Roman"/>
              </a:rPr>
              <a:t>ПРЕДМЕТАМ</a:t>
            </a:r>
            <a:r>
              <a:rPr sz="2400" b="1" spc="55">
                <a:solidFill>
                  <a:srgbClr val="2C5295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125">
                <a:solidFill>
                  <a:srgbClr val="2C5295"/>
                </a:solidFill>
                <a:latin typeface="Times New Roman"/>
                <a:ea typeface="Times New Roman"/>
                <a:cs typeface="Times New Roman"/>
              </a:rPr>
              <a:t>НЕПОСРЕДСТВЕННОГО</a:t>
            </a:r>
            <a:r>
              <a:rPr sz="2400" b="1" spc="60">
                <a:solidFill>
                  <a:srgbClr val="2C5295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40">
                <a:solidFill>
                  <a:srgbClr val="2C5295"/>
                </a:solidFill>
                <a:latin typeface="Times New Roman"/>
                <a:ea typeface="Times New Roman"/>
                <a:cs typeface="Times New Roman"/>
              </a:rPr>
              <a:t>ПРИМЕНЕНИЯ</a:t>
            </a:r>
            <a:endParaRPr sz="240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35" name="Shape 135"/>
          <p:cNvSpPr/>
          <p:nvPr/>
        </p:nvSpPr>
        <p:spPr>
          <a:xfrm>
            <a:off x="661479" y="2243835"/>
            <a:ext cx="3512820" cy="1468755"/>
          </a:xfrm>
          <a:custGeom>
            <a:avLst/>
            <a:gdLst>
              <a:gd name="OXMLTextRectL" fmla="val 0"/>
              <a:gd name="OXMLTextRectT" fmla="val 0"/>
              <a:gd name="OXMLTextRectR" fmla="val w"/>
              <a:gd name="OXMLTextRectB" fmla="val h"/>
              <a:gd name="COTextRectL" fmla="*/ OXMLTextRectL 1 w"/>
              <a:gd name="COTextRectT" fmla="*/ OXMLTextRectT 1 h"/>
              <a:gd name="COTextRectR" fmla="*/ OXMLTextRectR 1 w"/>
              <a:gd name="COTextRectB" fmla="*/ OXMLTextRectB 1 h"/>
              <a:gd name="ODFLeft" fmla="val 0"/>
              <a:gd name="ODFTop" fmla="val 0"/>
              <a:gd name="ODFRight" fmla="val 3512820"/>
              <a:gd name="ODFBottom" fmla="val 1468754"/>
              <a:gd name="ODFWidth" fmla="val 3512820"/>
              <a:gd name="ODFHeight" fmla="val 1468754"/>
            </a:gdLst>
            <a:ahLst/>
            <a:cxnLst/>
            <a:rect l="OXMLTextRectL" t="OXMLTextRectT" r="OXMLTextRectR" b="OXMLTextRectB"/>
            <a:pathLst>
              <a:path w="3512820" h="1468754">
                <a:moveTo>
                  <a:pt x="3480244" y="0"/>
                </a:moveTo>
                <a:lnTo>
                  <a:pt x="32397" y="0"/>
                </a:lnTo>
                <a:lnTo>
                  <a:pt x="19786" y="2541"/>
                </a:lnTo>
                <a:lnTo>
                  <a:pt x="9488" y="9477"/>
                </a:lnTo>
                <a:lnTo>
                  <a:pt x="2545" y="19770"/>
                </a:lnTo>
                <a:lnTo>
                  <a:pt x="0" y="32385"/>
                </a:lnTo>
                <a:lnTo>
                  <a:pt x="0" y="1436370"/>
                </a:lnTo>
                <a:lnTo>
                  <a:pt x="2545" y="1448984"/>
                </a:lnTo>
                <a:lnTo>
                  <a:pt x="9488" y="1459277"/>
                </a:lnTo>
                <a:lnTo>
                  <a:pt x="19786" y="1466213"/>
                </a:lnTo>
                <a:lnTo>
                  <a:pt x="32397" y="1468755"/>
                </a:lnTo>
                <a:lnTo>
                  <a:pt x="3480244" y="1468755"/>
                </a:lnTo>
                <a:lnTo>
                  <a:pt x="3492859" y="1466213"/>
                </a:lnTo>
                <a:lnTo>
                  <a:pt x="3503152" y="1459277"/>
                </a:lnTo>
                <a:lnTo>
                  <a:pt x="3510087" y="1448984"/>
                </a:lnTo>
                <a:lnTo>
                  <a:pt x="3512629" y="1436370"/>
                </a:lnTo>
                <a:lnTo>
                  <a:pt x="3512629" y="32385"/>
                </a:lnTo>
                <a:lnTo>
                  <a:pt x="3510087" y="19770"/>
                </a:lnTo>
                <a:lnTo>
                  <a:pt x="3503152" y="9477"/>
                </a:lnTo>
                <a:lnTo>
                  <a:pt x="3492859" y="2541"/>
                </a:lnTo>
                <a:lnTo>
                  <a:pt x="3480244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/>
          <a:lstStyle/>
          <a:p>
            <a:endParaRPr/>
          </a:p>
        </p:txBody>
      </p:sp>
      <p:sp>
        <p:nvSpPr>
          <p:cNvPr id="136" name="Shape 136"/>
          <p:cNvSpPr txBox="1"/>
          <p:nvPr/>
        </p:nvSpPr>
        <p:spPr>
          <a:xfrm>
            <a:off x="441007" y="2213284"/>
            <a:ext cx="3789488" cy="1551066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/>
          <a:p>
            <a:pPr marL="12700" marR="5080" indent="-1270" algn="ctr">
              <a:lnSpc>
                <a:spcPct val="100000"/>
              </a:lnSpc>
              <a:spcBef>
                <a:spcPts val="95"/>
              </a:spcBef>
            </a:pPr>
            <a:r>
              <a:rPr sz="2000" b="1" spc="-10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СИНХРОНИЗАЦИЯ</a:t>
            </a:r>
            <a:r>
              <a:rPr sz="2000" b="1" spc="1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ЕДИНЫХ </a:t>
            </a:r>
            <a:r>
              <a:rPr sz="2000" b="1" spc="-1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ФЕДЕРАЛЬНЫХ</a:t>
            </a:r>
            <a:r>
              <a:rPr sz="2000" b="1" spc="3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2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ПРОГРАММ</a:t>
            </a:r>
            <a:r>
              <a:rPr sz="2000" b="1" spc="1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5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С </a:t>
            </a:r>
            <a:r>
              <a:rPr sz="2000" b="1" spc="-13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ПРОВЕРЯЕМЫМИ</a:t>
            </a:r>
            <a:r>
              <a:rPr sz="2000" b="1" spc="11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9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ЭЛЕМЕНТАМИ СОДЕРЖАНИЯ</a:t>
            </a:r>
            <a:r>
              <a:rPr sz="2000" b="1" spc="4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НА</a:t>
            </a:r>
            <a:r>
              <a:rPr sz="2000" b="1" spc="-2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6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ОГЭ</a:t>
            </a:r>
            <a:r>
              <a:rPr sz="2000" b="1" spc="-1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И</a:t>
            </a:r>
            <a:r>
              <a:rPr sz="2000" b="1" spc="-2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2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ЕГЭ</a:t>
            </a:r>
            <a:endParaRPr sz="200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37" name="Shape 137"/>
          <p:cNvSpPr/>
          <p:nvPr/>
        </p:nvSpPr>
        <p:spPr>
          <a:xfrm>
            <a:off x="4339463" y="2243835"/>
            <a:ext cx="3512820" cy="1468755"/>
          </a:xfrm>
          <a:custGeom>
            <a:avLst/>
            <a:gdLst>
              <a:gd name="OXMLTextRectL" fmla="val 0"/>
              <a:gd name="OXMLTextRectT" fmla="val 0"/>
              <a:gd name="OXMLTextRectR" fmla="val w"/>
              <a:gd name="OXMLTextRectB" fmla="val h"/>
              <a:gd name="COTextRectL" fmla="*/ OXMLTextRectL 1 w"/>
              <a:gd name="COTextRectT" fmla="*/ OXMLTextRectT 1 h"/>
              <a:gd name="COTextRectR" fmla="*/ OXMLTextRectR 1 w"/>
              <a:gd name="COTextRectB" fmla="*/ OXMLTextRectB 1 h"/>
              <a:gd name="ODFLeft" fmla="val 0"/>
              <a:gd name="ODFTop" fmla="val 0"/>
              <a:gd name="ODFRight" fmla="val 3512820"/>
              <a:gd name="ODFBottom" fmla="val 1468754"/>
              <a:gd name="ODFWidth" fmla="val 3512820"/>
              <a:gd name="ODFHeight" fmla="val 1468754"/>
            </a:gdLst>
            <a:ahLst/>
            <a:cxnLst/>
            <a:rect l="OXMLTextRectL" t="OXMLTextRectT" r="OXMLTextRectR" b="OXMLTextRectB"/>
            <a:pathLst>
              <a:path w="3512820" h="1468754">
                <a:moveTo>
                  <a:pt x="3480308" y="0"/>
                </a:moveTo>
                <a:lnTo>
                  <a:pt x="32385" y="0"/>
                </a:lnTo>
                <a:lnTo>
                  <a:pt x="19770" y="2541"/>
                </a:lnTo>
                <a:lnTo>
                  <a:pt x="9477" y="9477"/>
                </a:lnTo>
                <a:lnTo>
                  <a:pt x="2541" y="19770"/>
                </a:lnTo>
                <a:lnTo>
                  <a:pt x="0" y="32385"/>
                </a:lnTo>
                <a:lnTo>
                  <a:pt x="0" y="1436370"/>
                </a:lnTo>
                <a:lnTo>
                  <a:pt x="2541" y="1448984"/>
                </a:lnTo>
                <a:lnTo>
                  <a:pt x="9477" y="1459277"/>
                </a:lnTo>
                <a:lnTo>
                  <a:pt x="19770" y="1466213"/>
                </a:lnTo>
                <a:lnTo>
                  <a:pt x="32385" y="1468755"/>
                </a:lnTo>
                <a:lnTo>
                  <a:pt x="3480308" y="1468755"/>
                </a:lnTo>
                <a:lnTo>
                  <a:pt x="3492922" y="1466213"/>
                </a:lnTo>
                <a:lnTo>
                  <a:pt x="3503215" y="1459277"/>
                </a:lnTo>
                <a:lnTo>
                  <a:pt x="3510151" y="1448984"/>
                </a:lnTo>
                <a:lnTo>
                  <a:pt x="3512692" y="1436370"/>
                </a:lnTo>
                <a:lnTo>
                  <a:pt x="3512692" y="32385"/>
                </a:lnTo>
                <a:lnTo>
                  <a:pt x="3510151" y="19770"/>
                </a:lnTo>
                <a:lnTo>
                  <a:pt x="3503215" y="9477"/>
                </a:lnTo>
                <a:lnTo>
                  <a:pt x="3492922" y="2541"/>
                </a:lnTo>
                <a:lnTo>
                  <a:pt x="3480308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/>
          <a:lstStyle/>
          <a:p>
            <a:endParaRPr/>
          </a:p>
        </p:txBody>
      </p:sp>
      <p:sp>
        <p:nvSpPr>
          <p:cNvPr id="138" name="Shape 138"/>
          <p:cNvSpPr txBox="1"/>
          <p:nvPr/>
        </p:nvSpPr>
        <p:spPr>
          <a:xfrm>
            <a:off x="4758618" y="2202679"/>
            <a:ext cx="2853508" cy="1243289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/>
          <a:p>
            <a:pPr marL="12700" marR="5080" indent="0" algn="ctr">
              <a:lnSpc>
                <a:spcPct val="100000"/>
              </a:lnSpc>
              <a:spcBef>
                <a:spcPts val="95"/>
              </a:spcBef>
            </a:pPr>
            <a:r>
              <a:rPr sz="2000" b="1" spc="-9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АДАПТАЦИОННЫЙ</a:t>
            </a:r>
            <a:r>
              <a:rPr sz="2000" b="1" spc="-2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9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ПЕРИОД </a:t>
            </a:r>
            <a:r>
              <a:rPr sz="2000" b="1" spc="-13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В</a:t>
            </a:r>
            <a:r>
              <a:rPr sz="2000" b="1" spc="-1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36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1</a:t>
            </a:r>
            <a:r>
              <a:rPr sz="2000" b="1" spc="-1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8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КЛАССЕ</a:t>
            </a:r>
            <a:r>
              <a:rPr sz="2000" b="1" spc="-3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3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В</a:t>
            </a:r>
            <a:r>
              <a:rPr sz="2000" b="1" spc="-1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СЕНТЯБРЕ–</a:t>
            </a:r>
            <a:r>
              <a:rPr sz="2000" b="1" spc="-14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ОКТЯБРЕ:</a:t>
            </a:r>
            <a:r>
              <a:rPr sz="2000" b="1" spc="1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3</a:t>
            </a:r>
            <a:r>
              <a:rPr sz="2000" b="1" spc="-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9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УРОКА</a:t>
            </a:r>
            <a:r>
              <a:rPr sz="2000" b="1" spc="-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3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В</a:t>
            </a:r>
            <a:r>
              <a:rPr sz="2000" b="1" spc="-1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2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ДЕНЬ</a:t>
            </a:r>
            <a:endParaRPr sz="200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39" name="Shape 139"/>
          <p:cNvSpPr/>
          <p:nvPr/>
        </p:nvSpPr>
        <p:spPr>
          <a:xfrm>
            <a:off x="8017509" y="2243835"/>
            <a:ext cx="3512819" cy="1468755"/>
          </a:xfrm>
          <a:custGeom>
            <a:avLst/>
            <a:gdLst>
              <a:gd name="OXMLTextRectL" fmla="val 0"/>
              <a:gd name="OXMLTextRectT" fmla="val 0"/>
              <a:gd name="OXMLTextRectR" fmla="val w"/>
              <a:gd name="OXMLTextRectB" fmla="val h"/>
              <a:gd name="COTextRectL" fmla="*/ OXMLTextRectL 1 w"/>
              <a:gd name="COTextRectT" fmla="*/ OXMLTextRectT 1 h"/>
              <a:gd name="COTextRectR" fmla="*/ OXMLTextRectR 1 w"/>
              <a:gd name="COTextRectB" fmla="*/ OXMLTextRectB 1 h"/>
              <a:gd name="ODFLeft" fmla="val 0"/>
              <a:gd name="ODFTop" fmla="val 0"/>
              <a:gd name="ODFRight" fmla="val 3512820"/>
              <a:gd name="ODFBottom" fmla="val 1468754"/>
              <a:gd name="ODFWidth" fmla="val 3512820"/>
              <a:gd name="ODFHeight" fmla="val 1468754"/>
            </a:gdLst>
            <a:ahLst/>
            <a:cxnLst/>
            <a:rect l="OXMLTextRectL" t="OXMLTextRectT" r="OXMLTextRectR" b="OXMLTextRectB"/>
            <a:pathLst>
              <a:path w="3512820" h="1468754">
                <a:moveTo>
                  <a:pt x="3480181" y="0"/>
                </a:moveTo>
                <a:lnTo>
                  <a:pt x="32385" y="0"/>
                </a:lnTo>
                <a:lnTo>
                  <a:pt x="19770" y="2541"/>
                </a:lnTo>
                <a:lnTo>
                  <a:pt x="9477" y="9477"/>
                </a:lnTo>
                <a:lnTo>
                  <a:pt x="2541" y="19770"/>
                </a:lnTo>
                <a:lnTo>
                  <a:pt x="0" y="32385"/>
                </a:lnTo>
                <a:lnTo>
                  <a:pt x="0" y="1436370"/>
                </a:lnTo>
                <a:lnTo>
                  <a:pt x="2541" y="1448984"/>
                </a:lnTo>
                <a:lnTo>
                  <a:pt x="9477" y="1459277"/>
                </a:lnTo>
                <a:lnTo>
                  <a:pt x="19770" y="1466213"/>
                </a:lnTo>
                <a:lnTo>
                  <a:pt x="32385" y="1468755"/>
                </a:lnTo>
                <a:lnTo>
                  <a:pt x="3480181" y="1468755"/>
                </a:lnTo>
                <a:lnTo>
                  <a:pt x="3492795" y="1466213"/>
                </a:lnTo>
                <a:lnTo>
                  <a:pt x="3503088" y="1459277"/>
                </a:lnTo>
                <a:lnTo>
                  <a:pt x="3510024" y="1448984"/>
                </a:lnTo>
                <a:lnTo>
                  <a:pt x="3512566" y="1436370"/>
                </a:lnTo>
                <a:lnTo>
                  <a:pt x="3512566" y="32385"/>
                </a:lnTo>
                <a:lnTo>
                  <a:pt x="3510024" y="19770"/>
                </a:lnTo>
                <a:lnTo>
                  <a:pt x="3503088" y="9477"/>
                </a:lnTo>
                <a:lnTo>
                  <a:pt x="3492795" y="2541"/>
                </a:lnTo>
                <a:lnTo>
                  <a:pt x="3480181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/>
          <a:lstStyle/>
          <a:p>
            <a:endParaRPr/>
          </a:p>
        </p:txBody>
      </p:sp>
      <p:sp>
        <p:nvSpPr>
          <p:cNvPr id="140" name="Shape 140"/>
          <p:cNvSpPr txBox="1"/>
          <p:nvPr/>
        </p:nvSpPr>
        <p:spPr>
          <a:xfrm>
            <a:off x="8271438" y="2510455"/>
            <a:ext cx="3018155" cy="627736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/>
          <a:p>
            <a:pPr marL="0" marR="5080" indent="11113" algn="ctr">
              <a:lnSpc>
                <a:spcPct val="100000"/>
              </a:lnSpc>
              <a:spcBef>
                <a:spcPts val="95"/>
              </a:spcBef>
            </a:pPr>
            <a:r>
              <a:rPr sz="2000" b="1" spc="-10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РЕГЛАМЕНТАЦИЯ</a:t>
            </a:r>
            <a:r>
              <a:rPr sz="2000" b="1" spc="10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14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ДОМАШНЕГО </a:t>
            </a:r>
            <a:r>
              <a:rPr sz="2000" b="1" spc="-1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ЗАДАНИЯ</a:t>
            </a:r>
            <a:endParaRPr sz="200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41" name="Shape 141"/>
          <p:cNvSpPr/>
          <p:nvPr/>
        </p:nvSpPr>
        <p:spPr>
          <a:xfrm>
            <a:off x="661479" y="3928490"/>
            <a:ext cx="3512820" cy="1468754"/>
          </a:xfrm>
          <a:custGeom>
            <a:avLst/>
            <a:gdLst>
              <a:gd name="OXMLTextRectL" fmla="val 0"/>
              <a:gd name="OXMLTextRectT" fmla="val 0"/>
              <a:gd name="OXMLTextRectR" fmla="val w"/>
              <a:gd name="OXMLTextRectB" fmla="val h"/>
              <a:gd name="COTextRectL" fmla="*/ OXMLTextRectL 1 w"/>
              <a:gd name="COTextRectT" fmla="*/ OXMLTextRectT 1 h"/>
              <a:gd name="COTextRectR" fmla="*/ OXMLTextRectR 1 w"/>
              <a:gd name="COTextRectB" fmla="*/ OXMLTextRectB 1 h"/>
              <a:gd name="ODFLeft" fmla="val 0"/>
              <a:gd name="ODFTop" fmla="val 0"/>
              <a:gd name="ODFRight" fmla="val 3512820"/>
              <a:gd name="ODFBottom" fmla="val 1468754"/>
              <a:gd name="ODFWidth" fmla="val 3512820"/>
              <a:gd name="ODFHeight" fmla="val 1468754"/>
            </a:gdLst>
            <a:ahLst/>
            <a:cxnLst/>
            <a:rect l="OXMLTextRectL" t="OXMLTextRectT" r="OXMLTextRectR" b="OXMLTextRectB"/>
            <a:pathLst>
              <a:path w="3512820" h="1468754">
                <a:moveTo>
                  <a:pt x="3480244" y="0"/>
                </a:moveTo>
                <a:lnTo>
                  <a:pt x="32397" y="0"/>
                </a:lnTo>
                <a:lnTo>
                  <a:pt x="19786" y="2541"/>
                </a:lnTo>
                <a:lnTo>
                  <a:pt x="9488" y="9477"/>
                </a:lnTo>
                <a:lnTo>
                  <a:pt x="2545" y="19770"/>
                </a:lnTo>
                <a:lnTo>
                  <a:pt x="0" y="32384"/>
                </a:lnTo>
                <a:lnTo>
                  <a:pt x="0" y="1436369"/>
                </a:lnTo>
                <a:lnTo>
                  <a:pt x="2545" y="1448984"/>
                </a:lnTo>
                <a:lnTo>
                  <a:pt x="9488" y="1459277"/>
                </a:lnTo>
                <a:lnTo>
                  <a:pt x="19786" y="1466213"/>
                </a:lnTo>
                <a:lnTo>
                  <a:pt x="32397" y="1468754"/>
                </a:lnTo>
                <a:lnTo>
                  <a:pt x="3480244" y="1468754"/>
                </a:lnTo>
                <a:lnTo>
                  <a:pt x="3492859" y="1466213"/>
                </a:lnTo>
                <a:lnTo>
                  <a:pt x="3503152" y="1459277"/>
                </a:lnTo>
                <a:lnTo>
                  <a:pt x="3510087" y="1448984"/>
                </a:lnTo>
                <a:lnTo>
                  <a:pt x="3512629" y="1436369"/>
                </a:lnTo>
                <a:lnTo>
                  <a:pt x="3512629" y="32384"/>
                </a:lnTo>
                <a:lnTo>
                  <a:pt x="3510087" y="19770"/>
                </a:lnTo>
                <a:lnTo>
                  <a:pt x="3503152" y="9477"/>
                </a:lnTo>
                <a:lnTo>
                  <a:pt x="3492859" y="2541"/>
                </a:lnTo>
                <a:lnTo>
                  <a:pt x="3480244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/>
          <a:lstStyle/>
          <a:p>
            <a:endParaRPr/>
          </a:p>
        </p:txBody>
      </p:sp>
      <p:sp>
        <p:nvSpPr>
          <p:cNvPr id="142" name="Shape 142"/>
          <p:cNvSpPr txBox="1"/>
          <p:nvPr/>
        </p:nvSpPr>
        <p:spPr>
          <a:xfrm>
            <a:off x="689621" y="4269160"/>
            <a:ext cx="3292259" cy="1551066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/>
          <a:p>
            <a:pPr marL="12065" marR="5080" indent="0" algn="ctr">
              <a:lnSpc>
                <a:spcPct val="100000"/>
              </a:lnSpc>
              <a:spcBef>
                <a:spcPts val="95"/>
              </a:spcBef>
            </a:pPr>
            <a:r>
              <a:rPr sz="2000" b="1" spc="-9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ВВЕДЕНИЕ</a:t>
            </a:r>
            <a:r>
              <a:rPr sz="2000" b="1" spc="5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5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НОРМЫ</a:t>
            </a:r>
            <a:r>
              <a:rPr sz="2000" b="1" spc="3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2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НА </a:t>
            </a:r>
            <a:r>
              <a:rPr sz="2000" b="1" spc="-13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КОНТРОЛЬНЫЕ</a:t>
            </a:r>
            <a:r>
              <a:rPr sz="2000" b="1" spc="8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6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РАБОТЫ,</a:t>
            </a:r>
            <a:r>
              <a:rPr sz="2000" b="1" spc="4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3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В</a:t>
            </a:r>
            <a:r>
              <a:rPr sz="2000" b="1" spc="2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4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ТОМ </a:t>
            </a:r>
            <a:r>
              <a:rPr sz="2000" b="1" spc="-9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ЧИСЛЕ</a:t>
            </a:r>
            <a:r>
              <a:rPr sz="20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2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ВПР:</a:t>
            </a:r>
            <a:r>
              <a:rPr sz="2000" b="1" spc="-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8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НЕ</a:t>
            </a:r>
            <a:r>
              <a:rPr sz="2000" b="1" spc="-2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14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БОЛЕЕ</a:t>
            </a:r>
            <a:r>
              <a:rPr sz="2000" b="1" spc="2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2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10% </a:t>
            </a:r>
            <a:r>
              <a:rPr sz="2000" b="1" spc="-14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УЧЕБНОГО</a:t>
            </a:r>
            <a:r>
              <a:rPr sz="2000" b="1" spc="7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ВРЕМЕНИ</a:t>
            </a:r>
            <a:endParaRPr sz="200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43" name="Shape 143"/>
          <p:cNvSpPr/>
          <p:nvPr/>
        </p:nvSpPr>
        <p:spPr>
          <a:xfrm>
            <a:off x="4339463" y="3928490"/>
            <a:ext cx="3512820" cy="1468754"/>
          </a:xfrm>
          <a:custGeom>
            <a:avLst/>
            <a:gdLst>
              <a:gd name="OXMLTextRectL" fmla="val 0"/>
              <a:gd name="OXMLTextRectT" fmla="val 0"/>
              <a:gd name="OXMLTextRectR" fmla="val w"/>
              <a:gd name="OXMLTextRectB" fmla="val h"/>
              <a:gd name="COTextRectL" fmla="*/ OXMLTextRectL 1 w"/>
              <a:gd name="COTextRectT" fmla="*/ OXMLTextRectT 1 h"/>
              <a:gd name="COTextRectR" fmla="*/ OXMLTextRectR 1 w"/>
              <a:gd name="COTextRectB" fmla="*/ OXMLTextRectB 1 h"/>
              <a:gd name="ODFLeft" fmla="val 0"/>
              <a:gd name="ODFTop" fmla="val 0"/>
              <a:gd name="ODFRight" fmla="val 3512820"/>
              <a:gd name="ODFBottom" fmla="val 1468754"/>
              <a:gd name="ODFWidth" fmla="val 3512820"/>
              <a:gd name="ODFHeight" fmla="val 1468754"/>
            </a:gdLst>
            <a:ahLst/>
            <a:cxnLst/>
            <a:rect l="OXMLTextRectL" t="OXMLTextRectT" r="OXMLTextRectR" b="OXMLTextRectB"/>
            <a:pathLst>
              <a:path w="3512820" h="1468754">
                <a:moveTo>
                  <a:pt x="3480308" y="0"/>
                </a:moveTo>
                <a:lnTo>
                  <a:pt x="32385" y="0"/>
                </a:lnTo>
                <a:lnTo>
                  <a:pt x="19770" y="2541"/>
                </a:lnTo>
                <a:lnTo>
                  <a:pt x="9477" y="9477"/>
                </a:lnTo>
                <a:lnTo>
                  <a:pt x="2541" y="19770"/>
                </a:lnTo>
                <a:lnTo>
                  <a:pt x="0" y="32384"/>
                </a:lnTo>
                <a:lnTo>
                  <a:pt x="0" y="1436369"/>
                </a:lnTo>
                <a:lnTo>
                  <a:pt x="2541" y="1448984"/>
                </a:lnTo>
                <a:lnTo>
                  <a:pt x="9477" y="1459277"/>
                </a:lnTo>
                <a:lnTo>
                  <a:pt x="19770" y="1466213"/>
                </a:lnTo>
                <a:lnTo>
                  <a:pt x="32385" y="1468754"/>
                </a:lnTo>
                <a:lnTo>
                  <a:pt x="3480308" y="1468754"/>
                </a:lnTo>
                <a:lnTo>
                  <a:pt x="3492922" y="1466213"/>
                </a:lnTo>
                <a:lnTo>
                  <a:pt x="3503215" y="1459277"/>
                </a:lnTo>
                <a:lnTo>
                  <a:pt x="3510151" y="1448984"/>
                </a:lnTo>
                <a:lnTo>
                  <a:pt x="3512692" y="1436369"/>
                </a:lnTo>
                <a:lnTo>
                  <a:pt x="3512692" y="32384"/>
                </a:lnTo>
                <a:lnTo>
                  <a:pt x="3510151" y="19770"/>
                </a:lnTo>
                <a:lnTo>
                  <a:pt x="3503215" y="9477"/>
                </a:lnTo>
                <a:lnTo>
                  <a:pt x="3492922" y="2541"/>
                </a:lnTo>
                <a:lnTo>
                  <a:pt x="3480308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/>
          <a:lstStyle/>
          <a:p>
            <a:endParaRPr/>
          </a:p>
        </p:txBody>
      </p:sp>
      <p:sp>
        <p:nvSpPr>
          <p:cNvPr id="144" name="Shape 144"/>
          <p:cNvSpPr txBox="1"/>
          <p:nvPr/>
        </p:nvSpPr>
        <p:spPr>
          <a:xfrm>
            <a:off x="4580005" y="4269160"/>
            <a:ext cx="3173349" cy="1551066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/>
          <a:p>
            <a:pPr marL="12700" marR="5080" indent="-1904" algn="ctr">
              <a:lnSpc>
                <a:spcPct val="100000"/>
              </a:lnSpc>
              <a:spcBef>
                <a:spcPts val="95"/>
              </a:spcBef>
            </a:pPr>
            <a:r>
              <a:rPr sz="2000" b="1" spc="-7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НАГРУЗКА</a:t>
            </a:r>
            <a:r>
              <a:rPr sz="2000" b="1" spc="4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3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В</a:t>
            </a:r>
            <a:r>
              <a:rPr sz="2000" b="1" spc="1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6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СООТВЕТСТВИИ</a:t>
            </a:r>
            <a:r>
              <a:rPr sz="2000" b="1" spc="6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5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С </a:t>
            </a:r>
            <a:r>
              <a:rPr sz="2000" b="1" spc="-12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САНИТАРНЫМИ</a:t>
            </a:r>
            <a:r>
              <a:rPr sz="2000" b="1" spc="2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7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ПРАВИЛАМИ</a:t>
            </a:r>
            <a:r>
              <a:rPr sz="2000" b="1" spc="2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5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И </a:t>
            </a:r>
            <a:r>
              <a:rPr sz="2000" b="1" spc="-1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НОРМАМИ</a:t>
            </a:r>
            <a:endParaRPr sz="200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45" name="Shape 145"/>
          <p:cNvSpPr/>
          <p:nvPr/>
        </p:nvSpPr>
        <p:spPr>
          <a:xfrm>
            <a:off x="8017509" y="3928490"/>
            <a:ext cx="3512819" cy="1468754"/>
          </a:xfrm>
          <a:custGeom>
            <a:avLst/>
            <a:gdLst>
              <a:gd name="OXMLTextRectL" fmla="val 0"/>
              <a:gd name="OXMLTextRectT" fmla="val 0"/>
              <a:gd name="OXMLTextRectR" fmla="val w"/>
              <a:gd name="OXMLTextRectB" fmla="val h"/>
              <a:gd name="COTextRectL" fmla="*/ OXMLTextRectL 1 w"/>
              <a:gd name="COTextRectT" fmla="*/ OXMLTextRectT 1 h"/>
              <a:gd name="COTextRectR" fmla="*/ OXMLTextRectR 1 w"/>
              <a:gd name="COTextRectB" fmla="*/ OXMLTextRectB 1 h"/>
              <a:gd name="ODFLeft" fmla="val 0"/>
              <a:gd name="ODFTop" fmla="val 0"/>
              <a:gd name="ODFRight" fmla="val 3512820"/>
              <a:gd name="ODFBottom" fmla="val 1468754"/>
              <a:gd name="ODFWidth" fmla="val 3512820"/>
              <a:gd name="ODFHeight" fmla="val 1468754"/>
            </a:gdLst>
            <a:ahLst/>
            <a:cxnLst/>
            <a:rect l="OXMLTextRectL" t="OXMLTextRectT" r="OXMLTextRectR" b="OXMLTextRectB"/>
            <a:pathLst>
              <a:path w="3512820" h="1468754">
                <a:moveTo>
                  <a:pt x="3480181" y="0"/>
                </a:moveTo>
                <a:lnTo>
                  <a:pt x="32385" y="0"/>
                </a:lnTo>
                <a:lnTo>
                  <a:pt x="19770" y="2541"/>
                </a:lnTo>
                <a:lnTo>
                  <a:pt x="9477" y="9477"/>
                </a:lnTo>
                <a:lnTo>
                  <a:pt x="2541" y="19770"/>
                </a:lnTo>
                <a:lnTo>
                  <a:pt x="0" y="32384"/>
                </a:lnTo>
                <a:lnTo>
                  <a:pt x="0" y="1436369"/>
                </a:lnTo>
                <a:lnTo>
                  <a:pt x="2541" y="1448984"/>
                </a:lnTo>
                <a:lnTo>
                  <a:pt x="9477" y="1459277"/>
                </a:lnTo>
                <a:lnTo>
                  <a:pt x="19770" y="1466213"/>
                </a:lnTo>
                <a:lnTo>
                  <a:pt x="32385" y="1468754"/>
                </a:lnTo>
                <a:lnTo>
                  <a:pt x="3480181" y="1468754"/>
                </a:lnTo>
                <a:lnTo>
                  <a:pt x="3492795" y="1466213"/>
                </a:lnTo>
                <a:lnTo>
                  <a:pt x="3503088" y="1459277"/>
                </a:lnTo>
                <a:lnTo>
                  <a:pt x="3510024" y="1448984"/>
                </a:lnTo>
                <a:lnTo>
                  <a:pt x="3512566" y="1436369"/>
                </a:lnTo>
                <a:lnTo>
                  <a:pt x="3512566" y="32384"/>
                </a:lnTo>
                <a:lnTo>
                  <a:pt x="3510024" y="19770"/>
                </a:lnTo>
                <a:lnTo>
                  <a:pt x="3503088" y="9477"/>
                </a:lnTo>
                <a:lnTo>
                  <a:pt x="3492795" y="2541"/>
                </a:lnTo>
                <a:lnTo>
                  <a:pt x="3480181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/>
          <a:lstStyle/>
          <a:p>
            <a:endParaRPr/>
          </a:p>
        </p:txBody>
      </p:sp>
      <p:sp>
        <p:nvSpPr>
          <p:cNvPr id="146" name="Shape 146"/>
          <p:cNvSpPr txBox="1"/>
          <p:nvPr/>
        </p:nvSpPr>
        <p:spPr>
          <a:xfrm>
            <a:off x="8225083" y="4269160"/>
            <a:ext cx="3064509" cy="1243288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/>
          <a:p>
            <a:pPr marL="12700" marR="5080" indent="0" algn="ctr">
              <a:lnSpc>
                <a:spcPct val="100000"/>
              </a:lnSpc>
              <a:spcBef>
                <a:spcPts val="95"/>
              </a:spcBef>
            </a:pPr>
            <a:r>
              <a:rPr sz="2000" b="1" spc="-11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РАСПИСАНИЕ</a:t>
            </a:r>
            <a:r>
              <a:rPr sz="2000" b="1" spc="5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3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В</a:t>
            </a:r>
            <a:r>
              <a:rPr sz="2000" b="1" spc="2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5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СООТВЕТСТВИИ </a:t>
            </a:r>
            <a:r>
              <a:rPr sz="2000" b="1" spc="-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СО</a:t>
            </a:r>
            <a:r>
              <a:rPr sz="2000" b="1" spc="-1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8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ШКАЛОЙ</a:t>
            </a:r>
            <a:r>
              <a:rPr sz="20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ТРУДНОСТИ </a:t>
            </a:r>
            <a:r>
              <a:rPr sz="2000" b="1" spc="-13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УЧЕБНЫХ</a:t>
            </a:r>
            <a:r>
              <a:rPr sz="2000" b="1" spc="6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ПРЕДМЕТОВ</a:t>
            </a:r>
            <a:endParaRPr sz="200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47" name="Shape 147"/>
          <p:cNvSpPr txBox="1"/>
          <p:nvPr/>
        </p:nvSpPr>
        <p:spPr>
          <a:xfrm>
            <a:off x="2114120" y="6160896"/>
            <a:ext cx="7666395" cy="381514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/>
          <a:p>
            <a:pPr marL="12700" indent="0" algn="ctr">
              <a:lnSpc>
                <a:spcPct val="100000"/>
              </a:lnSpc>
              <a:spcBef>
                <a:spcPts val="95"/>
              </a:spcBef>
            </a:pPr>
            <a:r>
              <a:rPr sz="2400" b="1" spc="-10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ЕДИНЫЕ</a:t>
            </a:r>
            <a:r>
              <a:rPr sz="2400" b="1" spc="7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13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ГОСУДАРСТВЕННЫЕ</a:t>
            </a:r>
            <a:r>
              <a:rPr sz="2400" b="1" spc="8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4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УЧЕБНИКИ</a:t>
            </a:r>
            <a:endParaRPr sz="2400">
              <a:solidFill>
                <a:srgbClr val="C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48" name="Shape 148"/>
          <p:cNvSpPr/>
          <p:nvPr/>
        </p:nvSpPr>
        <p:spPr>
          <a:xfrm>
            <a:off x="1079069" y="5154"/>
            <a:ext cx="9054963" cy="646331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sz="3600" b="1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ЕДИНОЕ СОДЕРЖАНИЕ</a:t>
            </a:r>
            <a:endParaRPr sz="3600" b="1" i="0">
              <a:solidFill>
                <a:schemeClr val="accent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50" name="Picture 150"/>
          <p:cNvPicPr/>
          <p:nvPr/>
        </p:nvPicPr>
        <p:blipFill>
          <a:blip r:embed="rId3"/>
          <a:stretch/>
        </p:blipFill>
        <p:spPr>
          <a:xfrm>
            <a:off x="8021" y="-1328"/>
            <a:ext cx="1098840" cy="1096982"/>
          </a:xfrm>
          <a:prstGeom prst="rect">
            <a:avLst/>
          </a:prstGeom>
        </p:spPr>
      </p:pic>
      <p:pic>
        <p:nvPicPr>
          <p:cNvPr id="152" name="Picture 152"/>
          <p:cNvPicPr/>
          <p:nvPr/>
        </p:nvPicPr>
        <p:blipFill>
          <a:blip r:embed="rId4"/>
          <a:stretch/>
        </p:blipFill>
        <p:spPr>
          <a:xfrm>
            <a:off x="10143996" y="1"/>
            <a:ext cx="2048002" cy="9420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320842" y="1095654"/>
            <a:ext cx="5715000" cy="430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3">
            <a:schemeClr val="lt1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/>
          <a:lstStyle>
            <a:defPPr/>
            <a:lvl1pPr lvl="0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indent="0" algn="ctr"/>
            <a:r>
              <a:rPr sz="28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РЕМОНТ 2026 ГОД</a:t>
            </a:r>
          </a:p>
        </p:txBody>
      </p:sp>
      <p:sp>
        <p:nvSpPr>
          <p:cNvPr id="155" name="Shape 155"/>
          <p:cNvSpPr txBox="1">
            <a:spLocks noGrp="1"/>
          </p:cNvSpPr>
          <p:nvPr>
            <p:ph type="title"/>
          </p:nvPr>
        </p:nvSpPr>
        <p:spPr>
          <a:xfrm>
            <a:off x="1694142" y="270164"/>
            <a:ext cx="7862569" cy="55399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  <a:lvl1pPr lvl="0"/>
          </a:lstStyle>
          <a:p>
            <a:pPr algn="ctr"/>
            <a:r>
              <a:rPr sz="3600" b="1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ИНФРАСТРУКТУРА ОО</a:t>
            </a:r>
            <a:endParaRPr sz="3600" b="1" i="0">
              <a:solidFill>
                <a:schemeClr val="accent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57" name="Picture 157"/>
          <p:cNvPicPr/>
          <p:nvPr/>
        </p:nvPicPr>
        <p:blipFill>
          <a:blip r:embed="rId2"/>
          <a:stretch/>
        </p:blipFill>
        <p:spPr>
          <a:xfrm>
            <a:off x="8021" y="-1328"/>
            <a:ext cx="1098840" cy="1096982"/>
          </a:xfrm>
          <a:prstGeom prst="rect">
            <a:avLst/>
          </a:prstGeom>
        </p:spPr>
      </p:pic>
      <p:pic>
        <p:nvPicPr>
          <p:cNvPr id="159" name="Picture 159"/>
          <p:cNvPicPr/>
          <p:nvPr/>
        </p:nvPicPr>
        <p:blipFill>
          <a:blip r:embed="rId3"/>
          <a:stretch/>
        </p:blipFill>
        <p:spPr>
          <a:xfrm>
            <a:off x="10143996" y="1"/>
            <a:ext cx="2048002" cy="942007"/>
          </a:xfrm>
          <a:prstGeom prst="rect">
            <a:avLst/>
          </a:prstGeom>
        </p:spPr>
      </p:pic>
      <p:sp>
        <p:nvSpPr>
          <p:cNvPr id="160" name="Shape 160"/>
          <p:cNvSpPr txBox="1"/>
          <p:nvPr/>
        </p:nvSpPr>
        <p:spPr>
          <a:xfrm>
            <a:off x="100262" y="1544991"/>
            <a:ext cx="6140116" cy="532453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/>
            <a:lvl1pPr lvl="0"/>
          </a:lstStyle>
          <a:p>
            <a:pPr algn="just"/>
            <a:r>
              <a:rPr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РЕГИОНАЛЬНАЯ ПРОГРАММА «РАЗВИТИЕ ИНФРАСТРУКТУРЫ ОО САРАТОВСКОЙ ОБЛАСТИ»</a:t>
            </a:r>
          </a:p>
          <a:p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- д/с в с.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Александровка</a:t>
            </a:r>
            <a:endParaRPr sz="2000" b="1" dirty="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  <a:p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-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школа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в с.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Новокривовка</a:t>
            </a:r>
            <a:endParaRPr sz="2000" b="1" dirty="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  <a:p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sz="20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МБУ ДО</a:t>
            </a:r>
            <a:r>
              <a:rPr sz="20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РДДиЮ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р.п.Степное</a:t>
            </a:r>
            <a:endParaRPr sz="2000" b="1" dirty="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  <a:p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-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Музей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"</a:t>
            </a:r>
            <a:r>
              <a:rPr sz="2000" b="1" dirty="0" err="1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Лицей</a:t>
            </a:r>
            <a:r>
              <a:rPr lang="ru-RU" sz="20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"</a:t>
            </a:r>
            <a:r>
              <a:rPr sz="20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р.п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.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Степное</a:t>
            </a:r>
            <a:endParaRPr sz="2000" b="1" dirty="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buChar char="-"/>
            </a:pP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Спортзал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в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школе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р.п.Советское</a:t>
            </a:r>
            <a:endParaRPr sz="2000" b="1" dirty="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  <a:p>
            <a:pPr algn="just"/>
            <a:r>
              <a:rPr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ПРОГРАММА «КОМПЛЕКСНОЕ РАЗВИТИЕ СЕЛЬСКИХ ТЕРРИТОРИЙ»</a:t>
            </a:r>
          </a:p>
          <a:p>
            <a:pPr algn="just"/>
            <a:r>
              <a:rPr sz="2000" dirty="0">
                <a:latin typeface="Times New Roman"/>
                <a:ea typeface="Times New Roman"/>
                <a:cs typeface="Times New Roman"/>
              </a:rPr>
              <a:t>-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Асфальтирование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территорий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д/с </a:t>
            </a:r>
            <a:r>
              <a:rPr lang="ru-RU" sz="20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"</a:t>
            </a:r>
            <a:r>
              <a:rPr sz="2000" b="1" dirty="0" err="1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Теремок</a:t>
            </a:r>
            <a:r>
              <a:rPr lang="ru-RU" sz="20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«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р.п</a:t>
            </a:r>
            <a:r>
              <a:rPr lang="ru-RU" sz="20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. Степное</a:t>
            </a:r>
            <a:r>
              <a:rPr sz="20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и СОШ№1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р.п</a:t>
            </a:r>
            <a:r>
              <a:rPr sz="20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.</a:t>
            </a:r>
            <a:r>
              <a:rPr lang="ru-RU" sz="20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dirty="0" err="1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Степное</a:t>
            </a:r>
            <a:endParaRPr sz="2000" b="1" dirty="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  <a:p>
            <a:r>
              <a:rPr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СПОНСОРСКАЯ ПОМОЩЬ</a:t>
            </a:r>
          </a:p>
          <a:p>
            <a:pPr algn="just">
              <a:buChar char="-"/>
            </a:pP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Ремонт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кровли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спортивного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зала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в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школе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р.п</a:t>
            </a:r>
            <a:r>
              <a:rPr sz="20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.</a:t>
            </a:r>
            <a:r>
              <a:rPr lang="ru-RU" sz="20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dirty="0" err="1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Советское</a:t>
            </a:r>
            <a:r>
              <a:rPr sz="20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(КФХ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Волшаник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)</a:t>
            </a:r>
          </a:p>
          <a:p>
            <a:pPr algn="just">
              <a:buChar char="-"/>
            </a:pP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Замена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оконных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блоков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ремонт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актового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зала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в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РДДиЮ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р.п</a:t>
            </a:r>
            <a:r>
              <a:rPr sz="20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.</a:t>
            </a:r>
            <a:r>
              <a:rPr lang="ru-RU" sz="20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dirty="0" err="1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Степное</a:t>
            </a:r>
            <a:r>
              <a:rPr sz="20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(ПАО НК «</a:t>
            </a:r>
            <a:r>
              <a:rPr sz="2000" b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РуссНефть</a:t>
            </a:r>
            <a:r>
              <a:rPr sz="20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»)</a:t>
            </a:r>
          </a:p>
        </p:txBody>
      </p:sp>
      <p:sp>
        <p:nvSpPr>
          <p:cNvPr id="161" name="Shape 161"/>
          <p:cNvSpPr txBox="1"/>
          <p:nvPr/>
        </p:nvSpPr>
        <p:spPr>
          <a:xfrm>
            <a:off x="6444914" y="1069519"/>
            <a:ext cx="5714999" cy="86177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3">
            <a:schemeClr val="lt1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 lIns="0" tIns="0" rIns="0" bIns="0">
            <a:spAutoFit/>
          </a:bodyPr>
          <a:lstStyle>
            <a:defPPr/>
            <a:lvl1pPr marL="0" lvl="0" indent="0">
              <a:defRPr sz="2000" b="1" i="0">
                <a:solidFill>
                  <a:srgbClr val="04286F"/>
                </a:solidFill>
                <a:latin typeface="Arial"/>
                <a:ea typeface="Arial"/>
                <a:cs typeface="Arial"/>
              </a:defRPr>
            </a:lvl1pPr>
            <a:lvl2pPr marL="457200" lvl="1" indent="0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lvl="2" indent="0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lvl="3" indent="0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lvl="4" indent="0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lvl="5" indent="0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lvl="6" indent="0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lvl="7" indent="0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lvl="8" indent="0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/>
            <a:r>
              <a:rPr sz="28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ОСНАЩЕНИЕ ПРЕДМЕТНЫХ КАБИНЕТОВ</a:t>
            </a:r>
          </a:p>
        </p:txBody>
      </p:sp>
      <p:graphicFrame>
        <p:nvGraphicFramePr>
          <p:cNvPr id="162" name="Table 162"/>
          <p:cNvGraphicFramePr/>
          <p:nvPr/>
        </p:nvGraphicFramePr>
        <p:xfrm>
          <a:off x="6476999" y="1992385"/>
          <a:ext cx="5590676" cy="192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5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2000" b="1">
                          <a:latin typeface="Times New Roman"/>
                          <a:ea typeface="Times New Roman"/>
                          <a:cs typeface="Times New Roman"/>
                        </a:rPr>
                        <a:t>НАПРАВЛЕНИЕ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2000" b="1">
                          <a:latin typeface="Times New Roman"/>
                          <a:ea typeface="Times New Roman"/>
                          <a:cs typeface="Times New Roman"/>
                        </a:rPr>
                        <a:t>КОЛИЧЕСТВО ОО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/>
                      <a:r>
                        <a:rPr sz="2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КАБИНЕТЫ ОБЗР И ТРУД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28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/>
                      <a:r>
                        <a:rPr sz="2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КАБИНЕТЫ ИЗО, МУЗЫКИ И ФИЗИКИ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28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63" name="Shape 163"/>
          <p:cNvSpPr txBox="1"/>
          <p:nvPr/>
        </p:nvSpPr>
        <p:spPr>
          <a:xfrm>
            <a:off x="6414837" y="4145395"/>
            <a:ext cx="5715000" cy="430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3">
            <a:schemeClr val="lt1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 lIns="0" tIns="0" rIns="0" bIns="0">
            <a:spAutoFit/>
          </a:bodyPr>
          <a:lstStyle>
            <a:defPPr/>
            <a:lvl1pPr marL="0" lvl="0" indent="0">
              <a:defRPr sz="2000" b="1" i="0">
                <a:solidFill>
                  <a:srgbClr val="04286F"/>
                </a:solidFill>
                <a:latin typeface="Arial"/>
                <a:ea typeface="Arial"/>
                <a:cs typeface="Arial"/>
              </a:defRPr>
            </a:lvl1pPr>
            <a:lvl2pPr marL="457200" lvl="1" indent="0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lvl="2" indent="0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lvl="3" indent="0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lvl="4" indent="0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lvl="5" indent="0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lvl="6" indent="0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lvl="7" indent="0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lvl="8" indent="0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/>
            <a:r>
              <a:rPr sz="28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ОСНАЩЕНИЕ СТОЛОВЫХ</a:t>
            </a:r>
          </a:p>
        </p:txBody>
      </p:sp>
      <p:graphicFrame>
        <p:nvGraphicFramePr>
          <p:cNvPr id="164" name="Table 164"/>
          <p:cNvGraphicFramePr/>
          <p:nvPr/>
        </p:nvGraphicFramePr>
        <p:xfrm>
          <a:off x="6477000" y="4576283"/>
          <a:ext cx="5715000" cy="22860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5715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52400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/>
                      <a:r>
                        <a:rPr sz="240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sz="24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ПАРОКОНВЕКТОМАТА</a:t>
                      </a:r>
                    </a:p>
                    <a:p>
                      <a:pPr marL="0" indent="0"/>
                      <a:r>
                        <a:rPr sz="240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sz="24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КОТЕЛ ПИЩЕВАРОЧНЫЙ</a:t>
                      </a:r>
                    </a:p>
                    <a:p>
                      <a:pPr marL="0" indent="0"/>
                      <a:r>
                        <a:rPr sz="240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r>
                        <a:rPr sz="24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ДУХОВЫХ ШКАФА</a:t>
                      </a:r>
                    </a:p>
                    <a:p>
                      <a:pPr marL="0" indent="0"/>
                      <a:r>
                        <a:rPr sz="240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r>
                        <a:rPr sz="24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ЭЛЕКТРОПЛИТЫ</a:t>
                      </a:r>
                    </a:p>
                    <a:p>
                      <a:pPr marL="0" indent="0"/>
                      <a:r>
                        <a:rPr sz="240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r>
                        <a:rPr sz="2400" baseline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ХОЛОДИЛЬНИКА</a:t>
                      </a:r>
                      <a:endParaRPr sz="240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indent="0"/>
                      <a:endParaRPr sz="240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976514" y="879291"/>
            <a:ext cx="3932733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sz="3200" b="1" spc="-21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«Орлята-</a:t>
            </a:r>
            <a:r>
              <a:rPr sz="3200" b="1" spc="-215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дошколята»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716614" y="901763"/>
            <a:ext cx="4629517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sz="3200" b="1" spc="-235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Ранняя</a:t>
            </a:r>
            <a:r>
              <a:rPr sz="3200" b="1" spc="-8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b="1" spc="-215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профориентация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0" y="0"/>
            <a:ext cx="8897620" cy="928369"/>
          </a:xfrm>
          <a:custGeom>
            <a:avLst/>
            <a:gdLst/>
            <a:ahLst/>
            <a:cxnLst/>
            <a:rect l="l" t="t" r="r" b="b"/>
            <a:pathLst>
              <a:path w="8897620" h="928369">
                <a:moveTo>
                  <a:pt x="8897112" y="0"/>
                </a:moveTo>
                <a:lnTo>
                  <a:pt x="0" y="0"/>
                </a:lnTo>
                <a:lnTo>
                  <a:pt x="0" y="928115"/>
                </a:lnTo>
                <a:lnTo>
                  <a:pt x="8897112" y="928115"/>
                </a:lnTo>
                <a:lnTo>
                  <a:pt x="8897112" y="0"/>
                </a:lnTo>
                <a:close/>
              </a:path>
            </a:pathLst>
          </a:custGeom>
          <a:solidFill>
            <a:srgbClr val="17417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 descr="$PPTXTitle"/>
          <p:cNvSpPr txBox="1">
            <a:spLocks noGrp="1"/>
          </p:cNvSpPr>
          <p:nvPr>
            <p:ph type="title"/>
          </p:nvPr>
        </p:nvSpPr>
        <p:spPr>
          <a:xfrm>
            <a:off x="0" y="147355"/>
            <a:ext cx="889762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5730" algn="l">
              <a:lnSpc>
                <a:spcPct val="100000"/>
              </a:lnSpc>
              <a:spcBef>
                <a:spcPts val="100"/>
              </a:spcBef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КОЛЛИЧЕСТВЕННЫЙ СОСТАВ ОО И ДОУ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134600" y="84756"/>
            <a:ext cx="1968500" cy="802251"/>
          </a:xfrm>
          <a:prstGeom prst="rect">
            <a:avLst/>
          </a:prstGeom>
        </p:spPr>
      </p:pic>
      <p:graphicFrame>
        <p:nvGraphicFramePr>
          <p:cNvPr id="24" name="Диаграмма 23"/>
          <p:cNvGraphicFramePr/>
          <p:nvPr>
            <p:extLst/>
          </p:nvPr>
        </p:nvGraphicFramePr>
        <p:xfrm>
          <a:off x="304800" y="1177510"/>
          <a:ext cx="4850093" cy="57355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7" name="Диаграмма 26"/>
          <p:cNvGraphicFramePr/>
          <p:nvPr>
            <p:extLst/>
          </p:nvPr>
        </p:nvGraphicFramePr>
        <p:xfrm>
          <a:off x="5927701" y="1177510"/>
          <a:ext cx="5273699" cy="56042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286884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Group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Picture 174"/>
          <p:cNvPicPr/>
          <p:nvPr/>
        </p:nvPicPr>
        <p:blipFill>
          <a:blip r:embed="rId2"/>
          <a:stretch/>
        </p:blipFill>
        <p:spPr>
          <a:xfrm>
            <a:off x="0" y="-149649"/>
            <a:ext cx="12192000" cy="6858000"/>
          </a:xfrm>
          <a:prstGeom prst="rect">
            <a:avLst/>
          </a:prstGeom>
        </p:spPr>
      </p:pic>
      <p:sp>
        <p:nvSpPr>
          <p:cNvPr id="175" name="Shape 175"/>
          <p:cNvSpPr txBox="1"/>
          <p:nvPr/>
        </p:nvSpPr>
        <p:spPr>
          <a:xfrm>
            <a:off x="19939" y="68173"/>
            <a:ext cx="10183622" cy="88742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wrap="square" lIns="0" tIns="12700" rIns="0" bIns="0">
            <a:spAutoFit/>
          </a:bodyPr>
          <a:lstStyle/>
          <a:p>
            <a:pPr marL="12700" indent="0" algn="ctr">
              <a:spcBef>
                <a:spcPts val="100"/>
              </a:spcBef>
            </a:pPr>
            <a:r>
              <a:rPr sz="2800" b="1" spc="-17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АДРЕСНАЯ</a:t>
            </a:r>
            <a:r>
              <a:rPr sz="2800" b="1" spc="2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800" b="1" spc="-8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ПОДДЕРЖКА</a:t>
            </a:r>
            <a:r>
              <a:rPr sz="2800" b="1" spc="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800" b="1" spc="-2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ШКОЛ </a:t>
            </a:r>
          </a:p>
          <a:p>
            <a:pPr marL="12700" indent="0" algn="ctr">
              <a:spcBef>
                <a:spcPts val="100"/>
              </a:spcBef>
            </a:pPr>
            <a:r>
              <a:rPr sz="2800" b="1" spc="-26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С</a:t>
            </a:r>
            <a:r>
              <a:rPr sz="2800" b="1" spc="-2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800" b="1" spc="-6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НИЗКИМИ</a:t>
            </a:r>
            <a:r>
              <a:rPr sz="2800" b="1" spc="-4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800" b="1" spc="-17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ОБРАЗОВАТЕЛЬНЫМИ </a:t>
            </a:r>
            <a:r>
              <a:rPr sz="2800" b="1" spc="-7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РЕЗУЛЬТАТАМИ</a:t>
            </a:r>
            <a:endParaRPr sz="280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77" name="Picture 177"/>
          <p:cNvPicPr/>
          <p:nvPr/>
        </p:nvPicPr>
        <p:blipFill>
          <a:blip r:embed="rId3"/>
          <a:stretch/>
        </p:blipFill>
        <p:spPr>
          <a:xfrm>
            <a:off x="10223500" y="101771"/>
            <a:ext cx="1968500" cy="812629"/>
          </a:xfrm>
          <a:prstGeom prst="rect">
            <a:avLst/>
          </a:prstGeom>
        </p:spPr>
      </p:pic>
      <p:sp>
        <p:nvSpPr>
          <p:cNvPr id="178" name="Shape 178"/>
          <p:cNvSpPr/>
          <p:nvPr/>
        </p:nvSpPr>
        <p:spPr>
          <a:xfrm>
            <a:off x="426923" y="1430019"/>
            <a:ext cx="4988560" cy="342899"/>
          </a:xfrm>
          <a:custGeom>
            <a:avLst/>
            <a:gdLst>
              <a:gd name="OXMLTextRectL" fmla="val 0"/>
              <a:gd name="OXMLTextRectT" fmla="val 0"/>
              <a:gd name="OXMLTextRectR" fmla="val w"/>
              <a:gd name="OXMLTextRectB" fmla="val h"/>
              <a:gd name="COTextRectL" fmla="*/ OXMLTextRectL 1 w"/>
              <a:gd name="COTextRectT" fmla="*/ OXMLTextRectT 1 h"/>
              <a:gd name="COTextRectR" fmla="*/ OXMLTextRectR 1 w"/>
              <a:gd name="COTextRectB" fmla="*/ OXMLTextRectB 1 h"/>
              <a:gd name="ODFLeft" fmla="val 0"/>
              <a:gd name="ODFTop" fmla="val 0"/>
              <a:gd name="ODFRight" fmla="val 4988560"/>
              <a:gd name="ODFBottom" fmla="val 342900"/>
              <a:gd name="ODFWidth" fmla="val 4988560"/>
              <a:gd name="ODFHeight" fmla="val 342900"/>
            </a:gdLst>
            <a:ahLst/>
            <a:cxnLst/>
            <a:rect l="OXMLTextRectL" t="OXMLTextRectT" r="OXMLTextRectR" b="OXMLTextRectB"/>
            <a:pathLst>
              <a:path w="4988560" h="342900">
                <a:moveTo>
                  <a:pt x="4960924" y="0"/>
                </a:moveTo>
                <a:lnTo>
                  <a:pt x="27076" y="0"/>
                </a:lnTo>
                <a:lnTo>
                  <a:pt x="16539" y="2119"/>
                </a:lnTo>
                <a:lnTo>
                  <a:pt x="7932" y="7905"/>
                </a:lnTo>
                <a:lnTo>
                  <a:pt x="2128" y="16502"/>
                </a:lnTo>
                <a:lnTo>
                  <a:pt x="0" y="27050"/>
                </a:lnTo>
                <a:lnTo>
                  <a:pt x="0" y="315594"/>
                </a:lnTo>
                <a:lnTo>
                  <a:pt x="2128" y="326143"/>
                </a:lnTo>
                <a:lnTo>
                  <a:pt x="7932" y="334740"/>
                </a:lnTo>
                <a:lnTo>
                  <a:pt x="16539" y="340526"/>
                </a:lnTo>
                <a:lnTo>
                  <a:pt x="27076" y="342645"/>
                </a:lnTo>
                <a:lnTo>
                  <a:pt x="4960924" y="342645"/>
                </a:lnTo>
                <a:lnTo>
                  <a:pt x="4971473" y="340526"/>
                </a:lnTo>
                <a:lnTo>
                  <a:pt x="4980070" y="334740"/>
                </a:lnTo>
                <a:lnTo>
                  <a:pt x="4985856" y="326143"/>
                </a:lnTo>
                <a:lnTo>
                  <a:pt x="4987975" y="315594"/>
                </a:lnTo>
                <a:lnTo>
                  <a:pt x="4987975" y="27050"/>
                </a:lnTo>
                <a:lnTo>
                  <a:pt x="4985856" y="16502"/>
                </a:lnTo>
                <a:lnTo>
                  <a:pt x="4980070" y="7905"/>
                </a:lnTo>
                <a:lnTo>
                  <a:pt x="4971473" y="2119"/>
                </a:lnTo>
                <a:lnTo>
                  <a:pt x="4960924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/>
          <a:lstStyle/>
          <a:p>
            <a:endParaRPr/>
          </a:p>
        </p:txBody>
      </p:sp>
      <p:sp>
        <p:nvSpPr>
          <p:cNvPr id="179" name="Shape 179"/>
          <p:cNvSpPr txBox="1"/>
          <p:nvPr/>
        </p:nvSpPr>
        <p:spPr>
          <a:xfrm>
            <a:off x="165022" y="1143428"/>
            <a:ext cx="5899519" cy="228909"/>
          </a:xfrm>
          <a:prstGeom prst="rect">
            <a:avLst/>
          </a:prstGeom>
        </p:spPr>
        <p:txBody>
          <a:bodyPr vert="horz" wrap="square" lIns="0" tIns="13334" rIns="0" bIns="0">
            <a:spAutoFit/>
          </a:bodyPr>
          <a:lstStyle/>
          <a:p>
            <a:pPr marL="12700" indent="0">
              <a:lnSpc>
                <a:spcPct val="100000"/>
              </a:lnSpc>
              <a:spcBef>
                <a:spcPts val="104"/>
              </a:spcBef>
            </a:pPr>
            <a:r>
              <a:rPr sz="1400" b="1" spc="-114">
                <a:solidFill>
                  <a:srgbClr val="395E9C"/>
                </a:solidFill>
                <a:latin typeface="Times New Roman"/>
                <a:ea typeface="Times New Roman"/>
                <a:cs typeface="Times New Roman"/>
              </a:rPr>
              <a:t>МИНИСТЕРСТВО</a:t>
            </a:r>
            <a:r>
              <a:rPr sz="1400" b="1" spc="-15">
                <a:solidFill>
                  <a:srgbClr val="395E9C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1" spc="-80">
                <a:solidFill>
                  <a:srgbClr val="395E9C"/>
                </a:solidFill>
                <a:latin typeface="Times New Roman"/>
                <a:ea typeface="Times New Roman"/>
                <a:cs typeface="Times New Roman"/>
              </a:rPr>
              <a:t>ОБРАЗОВАНИЯ</a:t>
            </a:r>
            <a:r>
              <a:rPr sz="1400" b="1" spc="-10">
                <a:solidFill>
                  <a:srgbClr val="395E9C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1" spc="-95">
                <a:solidFill>
                  <a:srgbClr val="395E9C"/>
                </a:solidFill>
                <a:latin typeface="Times New Roman"/>
                <a:ea typeface="Times New Roman"/>
                <a:cs typeface="Times New Roman"/>
              </a:rPr>
              <a:t>САРАТОВСКОЙ</a:t>
            </a:r>
            <a:r>
              <a:rPr sz="1400" b="1" spc="-20">
                <a:solidFill>
                  <a:srgbClr val="395E9C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1" spc="-30">
                <a:solidFill>
                  <a:srgbClr val="395E9C"/>
                </a:solidFill>
                <a:latin typeface="Times New Roman"/>
                <a:ea typeface="Times New Roman"/>
                <a:cs typeface="Times New Roman"/>
              </a:rPr>
              <a:t>ОБЛАСТИ</a:t>
            </a:r>
            <a:endParaRPr sz="1400" b="1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80" name="Shape 180"/>
          <p:cNvSpPr txBox="1"/>
          <p:nvPr/>
        </p:nvSpPr>
        <p:spPr>
          <a:xfrm>
            <a:off x="158900" y="1415462"/>
            <a:ext cx="5649595" cy="391159"/>
          </a:xfrm>
          <a:prstGeom prst="rect">
            <a:avLst/>
          </a:prstGeom>
        </p:spPr>
        <p:txBody>
          <a:bodyPr vert="horz" wrap="square" lIns="0" tIns="12700" rIns="0" bIns="0">
            <a:spAutoFit/>
          </a:bodyPr>
          <a:lstStyle/>
          <a:p>
            <a:pPr marL="12700" indent="0">
              <a:lnSpc>
                <a:spcPct val="100000"/>
              </a:lnSpc>
              <a:spcBef>
                <a:spcPts val="100"/>
              </a:spcBef>
            </a:pPr>
            <a:r>
              <a:rPr sz="2400" b="1" spc="-110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ПРИКАЗ</a:t>
            </a:r>
            <a:r>
              <a:rPr sz="2400" b="1" spc="-6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330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ОТ</a:t>
            </a:r>
            <a:r>
              <a:rPr sz="2400" b="1" spc="-5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340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16</a:t>
            </a:r>
            <a:r>
              <a:rPr sz="2400" b="1" spc="-4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160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АПРЕЛЯ</a:t>
            </a:r>
            <a:r>
              <a:rPr sz="2400" b="1" spc="-3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10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2026</a:t>
            </a:r>
            <a:r>
              <a:rPr sz="2400" b="1" spc="-3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190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ГОДА</a:t>
            </a:r>
            <a:r>
              <a:rPr sz="2400" b="1" spc="-5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29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№</a:t>
            </a:r>
            <a:r>
              <a:rPr sz="2400" b="1" spc="-4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30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622</a:t>
            </a:r>
            <a:endParaRPr sz="240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81" name="Shape 181"/>
          <p:cNvSpPr txBox="1"/>
          <p:nvPr/>
        </p:nvSpPr>
        <p:spPr>
          <a:xfrm>
            <a:off x="7382382" y="1342895"/>
            <a:ext cx="2269922" cy="1350370"/>
          </a:xfrm>
          <a:prstGeom prst="rect">
            <a:avLst/>
          </a:prstGeom>
        </p:spPr>
        <p:txBody>
          <a:bodyPr vert="horz" wrap="square" lIns="0" tIns="179070" rIns="0" bIns="0">
            <a:spAutoFit/>
          </a:bodyPr>
          <a:lstStyle/>
          <a:p>
            <a:pPr marL="3175" indent="0" algn="ctr"/>
            <a:r>
              <a:rPr sz="2000" b="1" spc="-7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СОКРАЩЕНИЕ НА </a:t>
            </a:r>
            <a:endParaRPr sz="2000">
              <a:latin typeface="Times New Roman"/>
              <a:ea typeface="Times New Roman"/>
              <a:cs typeface="Times New Roman"/>
            </a:endParaRPr>
          </a:p>
          <a:p>
            <a:pPr marL="3175" indent="0" algn="ctr"/>
            <a:r>
              <a:rPr sz="3600" b="1" spc="-3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32,8%</a:t>
            </a:r>
            <a:endParaRPr sz="3600"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sz="2000" b="1" spc="-9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ЗА</a:t>
            </a:r>
            <a:r>
              <a:rPr sz="2000" b="1" spc="-1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8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ДВА</a:t>
            </a:r>
            <a:r>
              <a:rPr sz="2000" b="1" spc="-2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ГОДА</a:t>
            </a:r>
            <a:endParaRPr sz="2000">
              <a:latin typeface="Times New Roman"/>
              <a:ea typeface="Times New Roman"/>
              <a:cs typeface="Times New Roman"/>
            </a:endParaRPr>
          </a:p>
        </p:txBody>
      </p:sp>
      <p:grpSp>
        <p:nvGrpSpPr>
          <p:cNvPr id="182" name="Shape 182"/>
          <p:cNvGrpSpPr/>
          <p:nvPr/>
        </p:nvGrpSpPr>
        <p:grpSpPr>
          <a:xfrm>
            <a:off x="158026" y="1881186"/>
            <a:ext cx="1235075" cy="1600391"/>
            <a:chOff x="0" y="0"/>
            <a:chExt cx="1235075" cy="1600391"/>
          </a:xfrm>
        </p:grpSpPr>
        <p:pic>
          <p:nvPicPr>
            <p:cNvPr id="184" name="Picture 184"/>
            <p:cNvPicPr/>
            <p:nvPr/>
          </p:nvPicPr>
          <p:blipFill>
            <a:blip r:embed="rId4"/>
            <a:stretch/>
          </p:blipFill>
          <p:spPr>
            <a:xfrm>
              <a:off x="0" y="0"/>
              <a:ext cx="1162443" cy="1083872"/>
            </a:xfrm>
            <a:prstGeom prst="rect">
              <a:avLst/>
            </a:prstGeom>
          </p:spPr>
        </p:pic>
        <p:sp>
          <p:nvSpPr>
            <p:cNvPr id="185" name="Shape 185"/>
            <p:cNvSpPr/>
            <p:nvPr/>
          </p:nvSpPr>
          <p:spPr>
            <a:xfrm>
              <a:off x="1189266" y="80652"/>
              <a:ext cx="45720" cy="940222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45719"/>
                <a:gd name="ODFBottom" fmla="val 1008379"/>
                <a:gd name="ODFWidth" fmla="val 45719"/>
                <a:gd name="ODFHeight" fmla="val 1008379"/>
              </a:gdLst>
              <a:ahLst/>
              <a:cxnLst/>
              <a:rect l="OXMLTextRectL" t="OXMLTextRectT" r="OXMLTextRectR" b="OXMLTextRectB"/>
              <a:pathLst>
                <a:path w="45719" h="1008379">
                  <a:moveTo>
                    <a:pt x="42290" y="0"/>
                  </a:moveTo>
                  <a:lnTo>
                    <a:pt x="3428" y="0"/>
                  </a:lnTo>
                  <a:lnTo>
                    <a:pt x="0" y="3428"/>
                  </a:lnTo>
                  <a:lnTo>
                    <a:pt x="0" y="7619"/>
                  </a:lnTo>
                  <a:lnTo>
                    <a:pt x="0" y="1004569"/>
                  </a:lnTo>
                  <a:lnTo>
                    <a:pt x="3428" y="1007999"/>
                  </a:lnTo>
                  <a:lnTo>
                    <a:pt x="42290" y="1007999"/>
                  </a:lnTo>
                  <a:lnTo>
                    <a:pt x="45719" y="1004569"/>
                  </a:lnTo>
                  <a:lnTo>
                    <a:pt x="45719" y="3428"/>
                  </a:lnTo>
                  <a:lnTo>
                    <a:pt x="42290" y="0"/>
                  </a:lnTo>
                  <a:close/>
                </a:path>
              </a:pathLst>
            </a:custGeom>
            <a:solidFill>
              <a:srgbClr val="395E9C"/>
            </a:solidFill>
          </p:spPr>
          <p:txBody>
            <a:bodyPr wrap="square" lIns="0" tIns="0" rIns="0" bIns="0"/>
            <a:lstStyle/>
            <a:p>
              <a:endParaRPr/>
            </a:p>
          </p:txBody>
        </p:sp>
        <p:pic>
          <p:nvPicPr>
            <p:cNvPr id="187" name="Picture 187"/>
            <p:cNvPicPr/>
            <p:nvPr/>
          </p:nvPicPr>
          <p:blipFill>
            <a:blip r:embed="rId5"/>
            <a:stretch/>
          </p:blipFill>
          <p:spPr>
            <a:xfrm>
              <a:off x="160706" y="1196403"/>
              <a:ext cx="432777" cy="403525"/>
            </a:xfrm>
            <a:prstGeom prst="rect">
              <a:avLst/>
            </a:prstGeom>
          </p:spPr>
        </p:pic>
      </p:grpSp>
      <p:sp>
        <p:nvSpPr>
          <p:cNvPr id="188" name="Shape 188"/>
          <p:cNvSpPr txBox="1"/>
          <p:nvPr/>
        </p:nvSpPr>
        <p:spPr>
          <a:xfrm>
            <a:off x="1419835" y="1940560"/>
            <a:ext cx="6138365" cy="889986"/>
          </a:xfrm>
          <a:prstGeom prst="rect">
            <a:avLst/>
          </a:prstGeom>
        </p:spPr>
        <p:txBody>
          <a:bodyPr vert="horz" wrap="square" lIns="0" tIns="27939" rIns="0" bIns="0">
            <a:spAutoFit/>
          </a:bodyPr>
          <a:lstStyle/>
          <a:p>
            <a:pPr marL="12700" marR="5080" indent="0">
              <a:spcBef>
                <a:spcPts val="219"/>
              </a:spcBef>
            </a:pPr>
            <a:r>
              <a:rPr sz="1400" b="1" spc="-13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«ОБ</a:t>
            </a:r>
            <a:r>
              <a:rPr sz="1400" b="1" spc="20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1" spc="-6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УТВЕРЖДЕНИИ</a:t>
            </a:r>
            <a:r>
              <a:rPr sz="1400" b="1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1" spc="-9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РЕГИОНАЛЬНОЙ</a:t>
            </a:r>
            <a:r>
              <a:rPr sz="1400" b="1" spc="-10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 ПРОГРАММЫ </a:t>
            </a:r>
            <a:r>
              <a:rPr sz="1400" b="1" spc="-9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АДРЕСНОЙ</a:t>
            </a:r>
            <a:r>
              <a:rPr sz="1400" b="1" spc="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1" spc="-110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ПОМОЩИ</a:t>
            </a:r>
            <a:r>
              <a:rPr sz="1400" b="1" spc="10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1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И</a:t>
            </a:r>
            <a:r>
              <a:rPr sz="1400" b="1" spc="-20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1" spc="-100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МЕТОДИЧЕСКОЙ</a:t>
            </a:r>
            <a:r>
              <a:rPr sz="1400" b="1" spc="-2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1" spc="-10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ПОДДЕРЖКИ </a:t>
            </a:r>
            <a:r>
              <a:rPr sz="1400" b="1" spc="-12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ОБЩЕОБРАЗОВАТЕЛЬНЫХ</a:t>
            </a:r>
            <a:r>
              <a:rPr sz="1400" b="1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1" spc="-80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ОРГАНИЗАЦИЙ</a:t>
            </a:r>
            <a:r>
              <a:rPr sz="1400" b="1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1" spc="-9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САРАТОВСКОЙ </a:t>
            </a:r>
            <a:r>
              <a:rPr sz="1400" b="1" spc="-114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ОБЛАСТИ</a:t>
            </a:r>
            <a:r>
              <a:rPr sz="1400" b="1" spc="-50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1" spc="-160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С</a:t>
            </a:r>
            <a:r>
              <a:rPr sz="1400" b="1" spc="-1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1" spc="-40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НИЗКИМИ</a:t>
            </a:r>
            <a:r>
              <a:rPr sz="1400" b="1" spc="-30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1" spc="-50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ОБРАЗОВАТЕЛЬНЫМИ </a:t>
            </a:r>
            <a:r>
              <a:rPr sz="1400" b="1" spc="-9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РЕЗУЛЬТАТАМИ</a:t>
            </a:r>
            <a:r>
              <a:rPr sz="1400" b="1" spc="-20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1" spc="-9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НА</a:t>
            </a:r>
            <a:r>
              <a:rPr sz="1400" b="1" spc="20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1" spc="-4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2026–</a:t>
            </a:r>
            <a:r>
              <a:rPr sz="1400" b="1" spc="-2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2030</a:t>
            </a:r>
            <a:r>
              <a:rPr sz="1400" b="1" spc="-15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1" spc="-10">
                <a:solidFill>
                  <a:srgbClr val="395E9D"/>
                </a:solidFill>
                <a:latin typeface="Times New Roman"/>
                <a:ea typeface="Times New Roman"/>
                <a:cs typeface="Times New Roman"/>
              </a:rPr>
              <a:t>ГОДЫ»</a:t>
            </a:r>
            <a:endParaRPr sz="140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89" name="Shape 189"/>
          <p:cNvSpPr txBox="1"/>
          <p:nvPr/>
        </p:nvSpPr>
        <p:spPr>
          <a:xfrm>
            <a:off x="807478" y="3077589"/>
            <a:ext cx="11189044" cy="641073"/>
          </a:xfrm>
          <a:prstGeom prst="rect">
            <a:avLst/>
          </a:prstGeom>
        </p:spPr>
        <p:txBody>
          <a:bodyPr vert="horz" wrap="square" lIns="0" tIns="6985" rIns="0" bIns="0">
            <a:spAutoFit/>
          </a:bodyPr>
          <a:lstStyle/>
          <a:p>
            <a:pPr marL="12700" marR="5080" indent="0">
              <a:lnSpc>
                <a:spcPct val="102899"/>
              </a:lnSpc>
              <a:spcBef>
                <a:spcPts val="55"/>
              </a:spcBef>
            </a:pPr>
            <a:r>
              <a:rPr sz="2000" b="1" spc="-1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СТРАТЕГИЧЕСКАЯ</a:t>
            </a:r>
            <a:r>
              <a:rPr sz="2000" b="1" spc="-1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6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ЦЕЛЬ</a:t>
            </a:r>
            <a:r>
              <a:rPr sz="2000" b="1" spc="-2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21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—</a:t>
            </a:r>
            <a:r>
              <a:rPr sz="2000" b="1" spc="-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9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СНИЗИТЬ</a:t>
            </a:r>
            <a:r>
              <a:rPr sz="2000" b="1" spc="-2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9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ДОЛЮ</a:t>
            </a:r>
            <a:r>
              <a:rPr sz="2000" b="1" spc="-2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2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ШНОР</a:t>
            </a:r>
            <a:r>
              <a:rPr sz="2000" b="1" spc="-1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9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ДО</a:t>
            </a:r>
            <a:r>
              <a:rPr sz="2000" b="1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6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МИНИМУМА</a:t>
            </a:r>
            <a:r>
              <a:rPr sz="2000" b="1" spc="-4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5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ПРИ</a:t>
            </a:r>
            <a:r>
              <a:rPr sz="2000" b="1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6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ОБЕСПЕЧЕНИИ </a:t>
            </a:r>
            <a:r>
              <a:rPr sz="2000" b="1" spc="-12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ОБЪЕКТИВНОСТИ</a:t>
            </a:r>
            <a:r>
              <a:rPr sz="2000" b="1" spc="-3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3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ОЦЕНОЧНЫХ</a:t>
            </a:r>
            <a:r>
              <a:rPr sz="2000" b="1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7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ПРОЦЕДУР</a:t>
            </a:r>
            <a:r>
              <a:rPr sz="2000" b="1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И</a:t>
            </a:r>
            <a:r>
              <a:rPr sz="2000" b="1" spc="2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14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СТАБИЛЬНОСТИ</a:t>
            </a:r>
            <a:r>
              <a:rPr sz="2000" b="1" spc="-2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РЕЗУЛЬТАТОВ</a:t>
            </a:r>
            <a:endParaRPr sz="200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90" name="Shape 190"/>
          <p:cNvSpPr txBox="1"/>
          <p:nvPr/>
        </p:nvSpPr>
        <p:spPr>
          <a:xfrm>
            <a:off x="6285357" y="4621784"/>
            <a:ext cx="3738245" cy="269240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/>
          <a:p>
            <a:pPr marL="12700" indent="0">
              <a:lnSpc>
                <a:spcPct val="100000"/>
              </a:lnSpc>
              <a:spcBef>
                <a:spcPts val="95"/>
              </a:spcBef>
            </a:pPr>
            <a:r>
              <a:rPr sz="1600" b="1" spc="-100">
                <a:solidFill>
                  <a:srgbClr val="FFFFFF"/>
                </a:solidFill>
                <a:latin typeface="Arial"/>
                <a:ea typeface="Arial"/>
                <a:cs typeface="Arial"/>
              </a:rPr>
              <a:t>МУНИЦИПАЛЬНЫЕ</a:t>
            </a:r>
            <a:r>
              <a:rPr sz="1600" b="1" spc="65">
                <a:solidFill>
                  <a:srgbClr val="FFFFFF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125">
                <a:solidFill>
                  <a:srgbClr val="FFFFFF"/>
                </a:solidFill>
                <a:latin typeface="Arial"/>
                <a:ea typeface="Arial"/>
                <a:cs typeface="Arial"/>
              </a:rPr>
              <a:t>ДОРОЖНЫЕ</a:t>
            </a:r>
            <a:r>
              <a:rPr sz="1600" b="1" spc="70">
                <a:solidFill>
                  <a:srgbClr val="FFFFFF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90">
                <a:solidFill>
                  <a:srgbClr val="FFFFFF"/>
                </a:solidFill>
                <a:latin typeface="Arial"/>
                <a:ea typeface="Arial"/>
                <a:cs typeface="Arial"/>
              </a:rPr>
              <a:t>КАРТЫ</a:t>
            </a:r>
            <a:endParaRPr sz="1600">
              <a:latin typeface="Arial"/>
              <a:ea typeface="Arial"/>
              <a:cs typeface="Arial"/>
            </a:endParaRPr>
          </a:p>
        </p:txBody>
      </p:sp>
      <p:sp>
        <p:nvSpPr>
          <p:cNvPr id="191" name="Shape 191"/>
          <p:cNvSpPr txBox="1"/>
          <p:nvPr/>
        </p:nvSpPr>
        <p:spPr>
          <a:xfrm>
            <a:off x="6285357" y="5165852"/>
            <a:ext cx="2276475" cy="269240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/>
          <a:p>
            <a:pPr marL="12700" indent="0">
              <a:lnSpc>
                <a:spcPct val="100000"/>
              </a:lnSpc>
              <a:spcBef>
                <a:spcPts val="95"/>
              </a:spcBef>
            </a:pPr>
            <a:r>
              <a:rPr sz="1600" b="1" spc="-85">
                <a:solidFill>
                  <a:srgbClr val="FFFFFF"/>
                </a:solidFill>
                <a:latin typeface="Arial"/>
                <a:ea typeface="Arial"/>
                <a:cs typeface="Arial"/>
              </a:rPr>
              <a:t>АКТУАЛИЗАЦИЯ</a:t>
            </a:r>
            <a:r>
              <a:rPr sz="1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125">
                <a:solidFill>
                  <a:srgbClr val="FFFFFF"/>
                </a:solidFill>
                <a:latin typeface="Arial"/>
                <a:ea typeface="Arial"/>
                <a:cs typeface="Arial"/>
              </a:rPr>
              <a:t>ВСОКО</a:t>
            </a:r>
            <a:endParaRPr sz="1600">
              <a:latin typeface="Arial"/>
              <a:ea typeface="Arial"/>
              <a:cs typeface="Arial"/>
            </a:endParaRPr>
          </a:p>
        </p:txBody>
      </p:sp>
      <p:sp>
        <p:nvSpPr>
          <p:cNvPr id="192" name="Shape 192"/>
          <p:cNvSpPr txBox="1"/>
          <p:nvPr/>
        </p:nvSpPr>
        <p:spPr>
          <a:xfrm>
            <a:off x="548131" y="5709920"/>
            <a:ext cx="2491740" cy="269240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/>
          <a:p>
            <a:pPr marL="12700" indent="0">
              <a:lnSpc>
                <a:spcPct val="100000"/>
              </a:lnSpc>
              <a:spcBef>
                <a:spcPts val="95"/>
              </a:spcBef>
            </a:pPr>
            <a:r>
              <a:rPr sz="1600" b="1" spc="-140">
                <a:solidFill>
                  <a:srgbClr val="FFFFFF"/>
                </a:solidFill>
                <a:latin typeface="Arial"/>
                <a:ea typeface="Arial"/>
                <a:cs typeface="Arial"/>
              </a:rPr>
              <a:t>ИОМ</a:t>
            </a:r>
            <a:r>
              <a:rPr sz="1600" b="1" spc="-25">
                <a:solidFill>
                  <a:srgbClr val="FFFFFF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5">
                <a:solidFill>
                  <a:srgbClr val="FFFFFF"/>
                </a:solidFill>
                <a:latin typeface="Arial"/>
                <a:ea typeface="Arial"/>
                <a:cs typeface="Arial"/>
              </a:rPr>
              <a:t>ДЛЯ</a:t>
            </a:r>
            <a:r>
              <a:rPr sz="1600" b="1" spc="-35">
                <a:solidFill>
                  <a:srgbClr val="FFFFFF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135">
                <a:solidFill>
                  <a:srgbClr val="FFFFFF"/>
                </a:solidFill>
                <a:latin typeface="Arial"/>
                <a:ea typeface="Arial"/>
                <a:cs typeface="Arial"/>
              </a:rPr>
              <a:t>ОБУЧАЮЩИХСЯ</a:t>
            </a:r>
            <a:endParaRPr sz="1600">
              <a:latin typeface="Arial"/>
              <a:ea typeface="Arial"/>
              <a:cs typeface="Arial"/>
            </a:endParaRPr>
          </a:p>
        </p:txBody>
      </p:sp>
      <p:sp>
        <p:nvSpPr>
          <p:cNvPr id="193" name="Shape 193"/>
          <p:cNvSpPr txBox="1"/>
          <p:nvPr/>
        </p:nvSpPr>
        <p:spPr>
          <a:xfrm>
            <a:off x="6285357" y="5709920"/>
            <a:ext cx="3898264" cy="269240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/>
          <a:p>
            <a:pPr marL="12700" indent="0">
              <a:lnSpc>
                <a:spcPct val="100000"/>
              </a:lnSpc>
              <a:spcBef>
                <a:spcPts val="95"/>
              </a:spcBef>
            </a:pPr>
            <a:r>
              <a:rPr sz="1600" b="1" spc="-80">
                <a:solidFill>
                  <a:srgbClr val="FFFFFF"/>
                </a:solidFill>
                <a:latin typeface="Arial"/>
                <a:ea typeface="Arial"/>
                <a:cs typeface="Arial"/>
              </a:rPr>
              <a:t>ИНДИВИДУАЛЬНЫЕ</a:t>
            </a:r>
            <a:r>
              <a:rPr sz="1600" b="1" spc="25">
                <a:solidFill>
                  <a:srgbClr val="FFFFFF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120">
                <a:solidFill>
                  <a:srgbClr val="FFFFFF"/>
                </a:solidFill>
                <a:latin typeface="Arial"/>
                <a:ea typeface="Arial"/>
                <a:cs typeface="Arial"/>
              </a:rPr>
              <a:t>ПЛАНЫ</a:t>
            </a:r>
            <a:r>
              <a:rPr sz="1600" b="1" spc="-5">
                <a:solidFill>
                  <a:srgbClr val="FFFFFF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120">
                <a:solidFill>
                  <a:srgbClr val="FFFFFF"/>
                </a:solidFill>
                <a:latin typeface="Arial"/>
                <a:ea typeface="Arial"/>
                <a:cs typeface="Arial"/>
              </a:rPr>
              <a:t>ПЕДАГОГОВ</a:t>
            </a:r>
            <a:endParaRPr sz="1600">
              <a:latin typeface="Arial"/>
              <a:ea typeface="Arial"/>
              <a:cs typeface="Arial"/>
            </a:endParaRPr>
          </a:p>
        </p:txBody>
      </p:sp>
      <p:sp>
        <p:nvSpPr>
          <p:cNvPr id="194" name="Shape 194"/>
          <p:cNvSpPr txBox="1"/>
          <p:nvPr/>
        </p:nvSpPr>
        <p:spPr>
          <a:xfrm>
            <a:off x="548131" y="6253988"/>
            <a:ext cx="1773554" cy="269240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/>
          <a:p>
            <a:pPr marL="12700" indent="0">
              <a:lnSpc>
                <a:spcPct val="100000"/>
              </a:lnSpc>
              <a:spcBef>
                <a:spcPts val="95"/>
              </a:spcBef>
            </a:pPr>
            <a:r>
              <a:rPr sz="1600" b="1" spc="-145">
                <a:solidFill>
                  <a:srgbClr val="FFFFFF"/>
                </a:solidFill>
                <a:latin typeface="Arial"/>
                <a:ea typeface="Arial"/>
                <a:cs typeface="Arial"/>
              </a:rPr>
              <a:t>НАСТАВНИЧЕСТВО</a:t>
            </a:r>
            <a:endParaRPr sz="1600">
              <a:latin typeface="Arial"/>
              <a:ea typeface="Arial"/>
              <a:cs typeface="Arial"/>
            </a:endParaRPr>
          </a:p>
        </p:txBody>
      </p:sp>
      <p:sp>
        <p:nvSpPr>
          <p:cNvPr id="195" name="Shape 195"/>
          <p:cNvSpPr txBox="1"/>
          <p:nvPr/>
        </p:nvSpPr>
        <p:spPr>
          <a:xfrm>
            <a:off x="6285357" y="6253988"/>
            <a:ext cx="2268220" cy="269240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/>
          <a:p>
            <a:pPr marL="12700" indent="0">
              <a:lnSpc>
                <a:spcPct val="100000"/>
              </a:lnSpc>
              <a:spcBef>
                <a:spcPts val="95"/>
              </a:spcBef>
            </a:pPr>
            <a:r>
              <a:rPr sz="1600" b="1" spc="-180">
                <a:solidFill>
                  <a:srgbClr val="FFFFFF"/>
                </a:solidFill>
                <a:latin typeface="Arial"/>
                <a:ea typeface="Arial"/>
                <a:cs typeface="Arial"/>
              </a:rPr>
              <a:t>СЕТЕВОЕ</a:t>
            </a:r>
            <a:r>
              <a:rPr sz="1600" b="1" spc="80">
                <a:solidFill>
                  <a:srgbClr val="FFFFFF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135">
                <a:solidFill>
                  <a:srgbClr val="FFFFFF"/>
                </a:solidFill>
                <a:latin typeface="Arial"/>
                <a:ea typeface="Arial"/>
                <a:cs typeface="Arial"/>
              </a:rPr>
              <a:t>ПАРТНЁРСТВО</a:t>
            </a:r>
            <a:endParaRPr sz="1600">
              <a:latin typeface="Arial"/>
              <a:ea typeface="Arial"/>
              <a:cs typeface="Arial"/>
            </a:endParaRPr>
          </a:p>
        </p:txBody>
      </p:sp>
      <p:graphicFrame>
        <p:nvGraphicFramePr>
          <p:cNvPr id="196" name="Table 196"/>
          <p:cNvGraphicFramePr/>
          <p:nvPr>
            <p:extLst>
              <p:ext uri="{D42A27DB-BD31-4B8C-83A1-F6EECF244321}">
                <p14:modId xmlns:p14="http://schemas.microsoft.com/office/powerpoint/2010/main" val="64599765"/>
              </p:ext>
            </p:extLst>
          </p:nvPr>
        </p:nvGraphicFramePr>
        <p:xfrm>
          <a:off x="149463" y="4151743"/>
          <a:ext cx="3431937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27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3200">
                          <a:latin typeface="Times New Roman"/>
                          <a:ea typeface="Times New Roman"/>
                          <a:cs typeface="Times New Roman"/>
                        </a:rPr>
                        <a:t>ШНОР </a:t>
                      </a:r>
                      <a:r>
                        <a:rPr sz="320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50%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017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/>
                      <a:r>
                        <a:rPr sz="3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</a:t>
                      </a:r>
                      <a:r>
                        <a:rPr lang="ru-RU" sz="3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r>
                        <a:rPr sz="3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-202</a:t>
                      </a:r>
                      <a:r>
                        <a:rPr lang="ru-RU" sz="3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sz="32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3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/>
                      <a:r>
                        <a:rPr sz="3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</a:t>
                      </a:r>
                      <a:r>
                        <a:rPr lang="ru-RU" sz="3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r>
                        <a:rPr sz="3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-202</a:t>
                      </a:r>
                      <a:r>
                        <a:rPr lang="ru-RU" sz="3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sz="32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3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/>
                      <a:r>
                        <a:rPr sz="3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</a:t>
                      </a:r>
                      <a:r>
                        <a:rPr lang="ru-RU" sz="3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r>
                        <a:rPr sz="3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-202</a:t>
                      </a:r>
                      <a:r>
                        <a:rPr lang="ru-RU" sz="3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sz="32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3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97" name="Table 197"/>
          <p:cNvGraphicFramePr/>
          <p:nvPr/>
        </p:nvGraphicFramePr>
        <p:xfrm>
          <a:off x="3980068" y="3744440"/>
          <a:ext cx="8211930" cy="301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58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26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26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901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806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 gridSpan="5"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3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РЕЗУЛЬТАТЫ ГИА -11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14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14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КОЛИЧЕСТВО ВЫПУСКНИКОВ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4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ДОЛЯ ВЫПУСКНИКОВ, ПОЛУЧИВШИХ АТТЕСТАТ</a:t>
                      </a:r>
                    </a:p>
                    <a:p>
                      <a:pPr marL="0" indent="0" algn="ctr"/>
                      <a:endParaRPr sz="1400" b="1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14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ДОЛЯ ВЫПУСКНИКОВ ПОЛУЧИВШИХ МЕДАЛИ 1 И 2 СТЕПЕНИ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14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ДОЛЯ ВЫПУСКНИКОВ ПОЛУЧИВШИХ МЕДАЛИ 1 И 2 СТЕПЕНИ САР.ОБЛ.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22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2024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22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64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22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97%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2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17,2%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22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15,2%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22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2025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22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66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22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100%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2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16,7%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22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15,6%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22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2026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22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64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22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98,5%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r>
                        <a:rPr sz="22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18,7%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/>
                      <a:endParaRPr sz="2200" b="1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98" name="Shape 198"/>
          <p:cNvSpPr txBox="1"/>
          <p:nvPr/>
        </p:nvSpPr>
        <p:spPr>
          <a:xfrm>
            <a:off x="9787191" y="1143428"/>
            <a:ext cx="2269922" cy="181203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rgbClr r="0" g="0" b="0"/>
          </a:effectRef>
          <a:fontRef idx="none"/>
        </p:style>
        <p:txBody>
          <a:bodyPr vert="horz" wrap="square" lIns="0" tIns="179070" rIns="0" bIns="0">
            <a:spAutoFit/>
          </a:bodyPr>
          <a:lstStyle/>
          <a:p>
            <a:pPr marL="3175" indent="0" algn="ctr">
              <a:lnSpc>
                <a:spcPct val="100000"/>
              </a:lnSpc>
              <a:spcBef>
                <a:spcPts val="600"/>
              </a:spcBef>
            </a:pPr>
            <a:r>
              <a:rPr sz="3200" b="1">
                <a:solidFill>
                  <a:srgbClr val="C00000"/>
                </a:solidFill>
                <a:latin typeface="Cambria"/>
                <a:ea typeface="Cambria"/>
                <a:cs typeface="Cambria"/>
              </a:rPr>
              <a:t>ЦЕЛЬ:</a:t>
            </a:r>
            <a:endParaRPr>
              <a:solidFill>
                <a:schemeClr val="dk1"/>
              </a:solidFill>
              <a:latin typeface="+mn-lt"/>
              <a:ea typeface="+mn-ea"/>
              <a:cs typeface="+mn-cs"/>
            </a:endParaRPr>
          </a:p>
          <a:p>
            <a:pPr marL="3175" indent="0" algn="ctr">
              <a:lnSpc>
                <a:spcPct val="100000"/>
              </a:lnSpc>
              <a:spcBef>
                <a:spcPts val="600"/>
              </a:spcBef>
            </a:pPr>
            <a:r>
              <a:rPr sz="2800" b="1">
                <a:solidFill>
                  <a:srgbClr val="C00000"/>
                </a:solidFill>
                <a:latin typeface="Cambria"/>
                <a:ea typeface="Cambria"/>
                <a:cs typeface="Cambria"/>
              </a:rPr>
              <a:t> 2030 г. </a:t>
            </a:r>
            <a:endParaRPr>
              <a:solidFill>
                <a:schemeClr val="dk1"/>
              </a:solidFill>
              <a:latin typeface="+mn-lt"/>
              <a:ea typeface="+mn-ea"/>
              <a:cs typeface="+mn-cs"/>
            </a:endParaRPr>
          </a:p>
          <a:p>
            <a:pPr marL="3175" indent="0" algn="ctr">
              <a:lnSpc>
                <a:spcPct val="100000"/>
              </a:lnSpc>
              <a:spcBef>
                <a:spcPts val="600"/>
              </a:spcBef>
            </a:pPr>
            <a:r>
              <a:rPr sz="3600" b="1">
                <a:solidFill>
                  <a:srgbClr val="C00000"/>
                </a:solidFill>
                <a:latin typeface="Cambria"/>
                <a:ea typeface="Cambria"/>
                <a:cs typeface="Cambria"/>
              </a:rPr>
              <a:t>О</a:t>
            </a:r>
            <a:r>
              <a:rPr sz="2800" b="1">
                <a:solidFill>
                  <a:srgbClr val="C00000"/>
                </a:solidFill>
                <a:latin typeface="Cambria"/>
                <a:ea typeface="Cambria"/>
                <a:cs typeface="Cambria"/>
              </a:rPr>
              <a:t> ШКОЛ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Picture 201"/>
          <p:cNvPicPr/>
          <p:nvPr/>
        </p:nvPicPr>
        <p:blipFill>
          <a:blip r:embed="rId2"/>
          <a:stretch/>
        </p:blipFill>
        <p:spPr>
          <a:xfrm>
            <a:off x="1219200" y="120207"/>
            <a:ext cx="6639686" cy="523214"/>
          </a:xfrm>
          <a:prstGeom prst="rect">
            <a:avLst/>
          </a:prstGeom>
        </p:spPr>
      </p:pic>
      <p:sp>
        <p:nvSpPr>
          <p:cNvPr id="202" name="Shape 202"/>
          <p:cNvSpPr txBox="1">
            <a:spLocks noGrp="1"/>
          </p:cNvSpPr>
          <p:nvPr>
            <p:ph type="title"/>
          </p:nvPr>
        </p:nvSpPr>
        <p:spPr>
          <a:xfrm>
            <a:off x="1845828" y="129501"/>
            <a:ext cx="2291969" cy="504625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>
            <a:defPPr/>
            <a:lvl1pPr lvl="0"/>
          </a:lstStyle>
          <a:p>
            <a:pPr marL="12700" indent="0">
              <a:lnSpc>
                <a:spcPct val="100000"/>
              </a:lnSpc>
              <a:spcBef>
                <a:spcPts val="95"/>
              </a:spcBef>
            </a:pPr>
            <a:r>
              <a:rPr sz="3200" spc="-220">
                <a:latin typeface="Times New Roman"/>
                <a:ea typeface="Times New Roman"/>
                <a:cs typeface="Times New Roman"/>
              </a:rPr>
              <a:t>ИСТОРИЯ</a:t>
            </a:r>
          </a:p>
        </p:txBody>
      </p:sp>
      <p:pic>
        <p:nvPicPr>
          <p:cNvPr id="204" name="Picture 204"/>
          <p:cNvPicPr/>
          <p:nvPr/>
        </p:nvPicPr>
        <p:blipFill>
          <a:blip r:embed="rId3"/>
          <a:stretch/>
        </p:blipFill>
        <p:spPr>
          <a:xfrm>
            <a:off x="10134600" y="167577"/>
            <a:ext cx="1968500" cy="676135"/>
          </a:xfrm>
          <a:prstGeom prst="rect">
            <a:avLst/>
          </a:prstGeom>
        </p:spPr>
      </p:pic>
      <p:sp>
        <p:nvSpPr>
          <p:cNvPr id="205" name="Shape 205"/>
          <p:cNvSpPr/>
          <p:nvPr/>
        </p:nvSpPr>
        <p:spPr>
          <a:xfrm>
            <a:off x="629763" y="1431395"/>
            <a:ext cx="4646930" cy="3057045"/>
          </a:xfrm>
          <a:custGeom>
            <a:avLst/>
            <a:gdLst>
              <a:gd name="OXMLTextRectL" fmla="val 0"/>
              <a:gd name="OXMLTextRectT" fmla="val 0"/>
              <a:gd name="OXMLTextRectR" fmla="val w"/>
              <a:gd name="OXMLTextRectB" fmla="val h"/>
              <a:gd name="COTextRectL" fmla="*/ OXMLTextRectL 1 w"/>
              <a:gd name="COTextRectT" fmla="*/ OXMLTextRectT 1 h"/>
              <a:gd name="COTextRectR" fmla="*/ OXMLTextRectR 1 w"/>
              <a:gd name="COTextRectB" fmla="*/ OXMLTextRectB 1 h"/>
              <a:gd name="ODFLeft" fmla="val 0"/>
              <a:gd name="ODFTop" fmla="val 0"/>
              <a:gd name="ODFRight" fmla="val 4646930"/>
              <a:gd name="ODFBottom" fmla="val 2930525"/>
              <a:gd name="ODFWidth" fmla="val 4646930"/>
              <a:gd name="ODFHeight" fmla="val 2930525"/>
            </a:gdLst>
            <a:ahLst/>
            <a:cxnLst/>
            <a:rect l="OXMLTextRectL" t="OXMLTextRectT" r="OXMLTextRectR" b="OXMLTextRectB"/>
            <a:pathLst>
              <a:path w="4646930" h="2930525">
                <a:moveTo>
                  <a:pt x="4646422" y="0"/>
                </a:moveTo>
                <a:lnTo>
                  <a:pt x="0" y="0"/>
                </a:lnTo>
                <a:lnTo>
                  <a:pt x="0" y="2930398"/>
                </a:lnTo>
                <a:lnTo>
                  <a:pt x="4646422" y="2930398"/>
                </a:lnTo>
                <a:lnTo>
                  <a:pt x="4646422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/>
          <a:lstStyle/>
          <a:p>
            <a:endParaRPr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06" name="Shape 206"/>
          <p:cNvSpPr txBox="1"/>
          <p:nvPr/>
        </p:nvSpPr>
        <p:spPr>
          <a:xfrm>
            <a:off x="407505" y="1304876"/>
            <a:ext cx="4764156" cy="3183564"/>
          </a:xfrm>
          <a:prstGeom prst="rect">
            <a:avLst/>
          </a:prstGeom>
        </p:spPr>
        <p:txBody>
          <a:bodyPr vert="horz" wrap="square" lIns="0" tIns="120015" rIns="0" bIns="0">
            <a:spAutoFit/>
          </a:bodyPr>
          <a:lstStyle>
            <a:defPPr/>
            <a:lvl1pPr lvl="0"/>
          </a:lstStyle>
          <a:p>
            <a:pPr marL="260350" indent="0" algn="ctr">
              <a:lnSpc>
                <a:spcPct val="100000"/>
              </a:lnSpc>
              <a:spcBef>
                <a:spcPts val="945"/>
              </a:spcBef>
            </a:pPr>
            <a:r>
              <a:rPr sz="2000" b="1" spc="-220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С</a:t>
            </a:r>
            <a:r>
              <a:rPr sz="2000" b="1" spc="-2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3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2026/2027</a:t>
            </a:r>
            <a:r>
              <a:rPr sz="2000" b="1" spc="-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170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УЧЕБНОГО</a:t>
            </a:r>
            <a:r>
              <a:rPr sz="2000" b="1" spc="-3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000" b="1" spc="-20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ГОДА</a:t>
            </a:r>
            <a:endParaRPr sz="2000" b="1">
              <a:latin typeface="Times New Roman"/>
              <a:ea typeface="Times New Roman"/>
              <a:cs typeface="Times New Roman"/>
            </a:endParaRPr>
          </a:p>
          <a:p>
            <a:pPr marL="622300" indent="-294005">
              <a:spcBef>
                <a:spcPts val="585"/>
              </a:spcBef>
              <a:buFont typeface="Wingdings"/>
              <a:buChar char=""/>
            </a:pPr>
            <a:r>
              <a:rPr sz="1600" b="1" spc="9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5-</a:t>
            </a:r>
            <a:r>
              <a:rPr sz="1600" b="1" spc="-7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7</a:t>
            </a:r>
            <a:r>
              <a:rPr sz="1600" b="1" spc="-3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3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КЛАССЫ</a:t>
            </a:r>
            <a:r>
              <a:rPr sz="1600" b="1" spc="-6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spc="204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-</a:t>
            </a:r>
            <a:r>
              <a:rPr sz="1600" spc="-3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3</a:t>
            </a:r>
            <a:r>
              <a:rPr sz="1600" b="1" spc="-3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30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ЧАСА</a:t>
            </a:r>
            <a:r>
              <a:rPr sz="1600" b="1" spc="-20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>
                <a:latin typeface="Times New Roman"/>
                <a:ea typeface="Times New Roman"/>
                <a:cs typeface="Times New Roman"/>
              </a:rPr>
              <a:t>В</a:t>
            </a:r>
            <a:r>
              <a:rPr sz="1600" spc="-35">
                <a:latin typeface="Times New Roman"/>
                <a:ea typeface="Times New Roman"/>
                <a:cs typeface="Times New Roman"/>
              </a:rPr>
              <a:t> </a:t>
            </a:r>
            <a:r>
              <a:rPr sz="1600" spc="-10">
                <a:latin typeface="Times New Roman"/>
                <a:ea typeface="Times New Roman"/>
                <a:cs typeface="Times New Roman"/>
              </a:rPr>
              <a:t>НЕДЕЛЮ</a:t>
            </a:r>
            <a:endParaRPr sz="1600">
              <a:latin typeface="Times New Roman"/>
              <a:ea typeface="Times New Roman"/>
              <a:cs typeface="Times New Roman"/>
            </a:endParaRPr>
          </a:p>
          <a:p>
            <a:pPr marL="328295" indent="0"/>
            <a:r>
              <a:rPr sz="1600" spc="-75">
                <a:latin typeface="Times New Roman"/>
                <a:ea typeface="Times New Roman"/>
                <a:cs typeface="Times New Roman"/>
              </a:rPr>
              <a:t>(НОВАЯ</a:t>
            </a:r>
            <a:r>
              <a:rPr sz="1600" spc="30">
                <a:latin typeface="Times New Roman"/>
                <a:ea typeface="Times New Roman"/>
                <a:cs typeface="Times New Roman"/>
              </a:rPr>
              <a:t> </a:t>
            </a:r>
            <a:r>
              <a:rPr sz="1600" spc="-10">
                <a:latin typeface="Times New Roman"/>
                <a:ea typeface="Times New Roman"/>
                <a:cs typeface="Times New Roman"/>
              </a:rPr>
              <a:t>ПРОГРАММА)</a:t>
            </a:r>
            <a:endParaRPr sz="1600">
              <a:latin typeface="Times New Roman"/>
              <a:ea typeface="Times New Roman"/>
              <a:cs typeface="Times New Roman"/>
            </a:endParaRPr>
          </a:p>
          <a:p>
            <a:pPr marL="614680" indent="-286385">
              <a:spcBef>
                <a:spcPts val="1205"/>
              </a:spcBef>
              <a:buFont typeface="Wingdings"/>
              <a:buChar char=""/>
            </a:pPr>
            <a:r>
              <a:rPr sz="16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8</a:t>
            </a:r>
            <a:r>
              <a:rPr sz="1600" b="1" spc="-3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4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КЛАСС</a:t>
            </a:r>
            <a:r>
              <a:rPr sz="1600" spc="-45">
                <a:latin typeface="Times New Roman"/>
                <a:ea typeface="Times New Roman"/>
                <a:cs typeface="Times New Roman"/>
              </a:rPr>
              <a:t>:</a:t>
            </a:r>
            <a:r>
              <a:rPr sz="1600" spc="-50"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3</a:t>
            </a:r>
            <a:r>
              <a:rPr sz="1600" b="1" spc="-30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2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ЧАСА</a:t>
            </a:r>
            <a:r>
              <a:rPr sz="1600" b="1" spc="-1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>
                <a:latin typeface="Times New Roman"/>
                <a:ea typeface="Times New Roman"/>
                <a:cs typeface="Times New Roman"/>
              </a:rPr>
              <a:t>В</a:t>
            </a:r>
            <a:r>
              <a:rPr sz="1600" spc="-30">
                <a:latin typeface="Times New Roman"/>
                <a:ea typeface="Times New Roman"/>
                <a:cs typeface="Times New Roman"/>
              </a:rPr>
              <a:t> </a:t>
            </a:r>
            <a:r>
              <a:rPr sz="1600" spc="-10">
                <a:latin typeface="Times New Roman"/>
                <a:ea typeface="Times New Roman"/>
                <a:cs typeface="Times New Roman"/>
              </a:rPr>
              <a:t>НЕДЕЛЮ</a:t>
            </a:r>
            <a:endParaRPr sz="1600">
              <a:latin typeface="Times New Roman"/>
              <a:ea typeface="Times New Roman"/>
              <a:cs typeface="Times New Roman"/>
            </a:endParaRPr>
          </a:p>
          <a:p>
            <a:pPr marL="328295" indent="0"/>
            <a:r>
              <a:rPr sz="1600" spc="-75">
                <a:latin typeface="Times New Roman"/>
                <a:ea typeface="Times New Roman"/>
                <a:cs typeface="Times New Roman"/>
              </a:rPr>
              <a:t>(НОВАЯ</a:t>
            </a:r>
            <a:r>
              <a:rPr sz="1600" spc="30">
                <a:latin typeface="Times New Roman"/>
                <a:ea typeface="Times New Roman"/>
                <a:cs typeface="Times New Roman"/>
              </a:rPr>
              <a:t> </a:t>
            </a:r>
            <a:r>
              <a:rPr sz="1600" spc="-10">
                <a:latin typeface="Times New Roman"/>
                <a:ea typeface="Times New Roman"/>
                <a:cs typeface="Times New Roman"/>
              </a:rPr>
              <a:t>ПРОГРАММА)</a:t>
            </a:r>
            <a:endParaRPr sz="1600">
              <a:latin typeface="Times New Roman"/>
              <a:ea typeface="Times New Roman"/>
              <a:cs typeface="Times New Roman"/>
            </a:endParaRPr>
          </a:p>
          <a:p>
            <a:pPr marL="622300" indent="-294005">
              <a:spcBef>
                <a:spcPts val="1205"/>
              </a:spcBef>
              <a:buFont typeface="Wingdings"/>
              <a:buChar char=""/>
            </a:pPr>
            <a:r>
              <a:rPr sz="16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9</a:t>
            </a:r>
            <a:r>
              <a:rPr sz="1600" b="1" spc="-9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4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КЛАСС</a:t>
            </a:r>
            <a:r>
              <a:rPr sz="1600" spc="-45">
                <a:latin typeface="Times New Roman"/>
                <a:ea typeface="Times New Roman"/>
                <a:cs typeface="Times New Roman"/>
              </a:rPr>
              <a:t>:</a:t>
            </a:r>
            <a:r>
              <a:rPr sz="1600" spc="-50"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2</a:t>
            </a:r>
            <a:r>
              <a:rPr sz="1600" b="1" spc="-40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2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ЧАСА</a:t>
            </a:r>
            <a:r>
              <a:rPr sz="1600" b="1" spc="-1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>
                <a:latin typeface="Times New Roman"/>
                <a:ea typeface="Times New Roman"/>
                <a:cs typeface="Times New Roman"/>
              </a:rPr>
              <a:t>В</a:t>
            </a:r>
            <a:r>
              <a:rPr sz="1600" spc="-50">
                <a:latin typeface="Times New Roman"/>
                <a:ea typeface="Times New Roman"/>
                <a:cs typeface="Times New Roman"/>
              </a:rPr>
              <a:t> </a:t>
            </a:r>
            <a:r>
              <a:rPr sz="1600" spc="-10">
                <a:latin typeface="Times New Roman"/>
                <a:ea typeface="Times New Roman"/>
                <a:cs typeface="Times New Roman"/>
              </a:rPr>
              <a:t>НЕДЕЛЮ</a:t>
            </a:r>
            <a:endParaRPr sz="1600">
              <a:latin typeface="Times New Roman"/>
              <a:ea typeface="Times New Roman"/>
              <a:cs typeface="Times New Roman"/>
            </a:endParaRPr>
          </a:p>
          <a:p>
            <a:pPr marL="328295" indent="0"/>
            <a:r>
              <a:rPr sz="1600" spc="-75">
                <a:latin typeface="Times New Roman"/>
                <a:ea typeface="Times New Roman"/>
                <a:cs typeface="Times New Roman"/>
              </a:rPr>
              <a:t>(НОВАЯ</a:t>
            </a:r>
            <a:r>
              <a:rPr sz="1600" spc="30">
                <a:latin typeface="Times New Roman"/>
                <a:ea typeface="Times New Roman"/>
                <a:cs typeface="Times New Roman"/>
              </a:rPr>
              <a:t> </a:t>
            </a:r>
            <a:r>
              <a:rPr sz="1600" spc="-10">
                <a:latin typeface="Times New Roman"/>
                <a:ea typeface="Times New Roman"/>
                <a:cs typeface="Times New Roman"/>
              </a:rPr>
              <a:t>ПРОГРАММА)</a:t>
            </a:r>
            <a:endParaRPr sz="1600">
              <a:latin typeface="Times New Roman"/>
              <a:ea typeface="Times New Roman"/>
              <a:cs typeface="Times New Roman"/>
            </a:endParaRPr>
          </a:p>
          <a:p>
            <a:pPr marL="614045" indent="-285750">
              <a:spcBef>
                <a:spcPts val="1205"/>
              </a:spcBef>
              <a:buFont typeface="Wingdings"/>
              <a:buChar char="ü"/>
            </a:pPr>
            <a:r>
              <a:rPr sz="1600" b="1" spc="-4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10-</a:t>
            </a:r>
            <a:r>
              <a:rPr sz="1600" b="1" spc="-3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11</a:t>
            </a:r>
            <a:r>
              <a:rPr sz="1600" b="1" spc="-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5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КЛАССЫ:</a:t>
            </a:r>
            <a:endParaRPr sz="1600" b="1">
              <a:solidFill>
                <a:srgbClr val="C00000"/>
              </a:solidFill>
              <a:latin typeface="Times New Roman"/>
              <a:ea typeface="Times New Roman"/>
              <a:cs typeface="Times New Roman"/>
            </a:endParaRPr>
          </a:p>
          <a:p>
            <a:pPr marL="328295" indent="0"/>
            <a:r>
              <a:rPr sz="1600" b="1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2</a:t>
            </a:r>
            <a:r>
              <a:rPr sz="1600" b="1" spc="-20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2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ЧАСА</a:t>
            </a:r>
            <a:r>
              <a:rPr sz="1600" b="1" spc="-1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>
                <a:latin typeface="Times New Roman"/>
                <a:ea typeface="Times New Roman"/>
                <a:cs typeface="Times New Roman"/>
              </a:rPr>
              <a:t>В</a:t>
            </a:r>
            <a:r>
              <a:rPr sz="1600" spc="-25">
                <a:latin typeface="Times New Roman"/>
                <a:ea typeface="Times New Roman"/>
                <a:cs typeface="Times New Roman"/>
              </a:rPr>
              <a:t> </a:t>
            </a:r>
            <a:r>
              <a:rPr sz="1600" spc="-55">
                <a:latin typeface="Times New Roman"/>
                <a:ea typeface="Times New Roman"/>
                <a:cs typeface="Times New Roman"/>
              </a:rPr>
              <a:t>НЕДЕЛЮ</a:t>
            </a:r>
            <a:r>
              <a:rPr sz="1600" spc="-30">
                <a:latin typeface="Times New Roman"/>
                <a:ea typeface="Times New Roman"/>
                <a:cs typeface="Times New Roman"/>
              </a:rPr>
              <a:t> </a:t>
            </a:r>
            <a:r>
              <a:rPr sz="1600" spc="-60">
                <a:latin typeface="Times New Roman"/>
                <a:ea typeface="Times New Roman"/>
                <a:cs typeface="Times New Roman"/>
              </a:rPr>
              <a:t>(БАЗОВЫЙ</a:t>
            </a:r>
            <a:r>
              <a:rPr sz="1600" spc="-55">
                <a:latin typeface="Times New Roman"/>
                <a:ea typeface="Times New Roman"/>
                <a:cs typeface="Times New Roman"/>
              </a:rPr>
              <a:t> </a:t>
            </a:r>
            <a:r>
              <a:rPr sz="1600" spc="-10">
                <a:latin typeface="Times New Roman"/>
                <a:ea typeface="Times New Roman"/>
                <a:cs typeface="Times New Roman"/>
              </a:rPr>
              <a:t>УРОВЕНЬ)</a:t>
            </a:r>
            <a:endParaRPr sz="1600">
              <a:latin typeface="Times New Roman"/>
              <a:ea typeface="Times New Roman"/>
              <a:cs typeface="Times New Roman"/>
            </a:endParaRPr>
          </a:p>
          <a:p>
            <a:pPr marL="328295" indent="0"/>
            <a:r>
              <a:rPr sz="1600" b="1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4</a:t>
            </a:r>
            <a:r>
              <a:rPr sz="1600" b="1" spc="-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2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ЧАСА</a:t>
            </a:r>
            <a:r>
              <a:rPr sz="1600" b="1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>
                <a:latin typeface="Times New Roman"/>
                <a:ea typeface="Times New Roman"/>
                <a:cs typeface="Times New Roman"/>
              </a:rPr>
              <a:t>В</a:t>
            </a:r>
            <a:r>
              <a:rPr sz="1600" spc="-10">
                <a:latin typeface="Times New Roman"/>
                <a:ea typeface="Times New Roman"/>
                <a:cs typeface="Times New Roman"/>
              </a:rPr>
              <a:t> </a:t>
            </a:r>
            <a:r>
              <a:rPr sz="1600" spc="-55">
                <a:latin typeface="Times New Roman"/>
                <a:ea typeface="Times New Roman"/>
                <a:cs typeface="Times New Roman"/>
              </a:rPr>
              <a:t>НЕДЕЛЮ</a:t>
            </a:r>
            <a:r>
              <a:rPr sz="1600" spc="-15">
                <a:latin typeface="Times New Roman"/>
                <a:ea typeface="Times New Roman"/>
                <a:cs typeface="Times New Roman"/>
              </a:rPr>
              <a:t> </a:t>
            </a:r>
            <a:r>
              <a:rPr sz="1600" spc="-35">
                <a:latin typeface="Times New Roman"/>
                <a:ea typeface="Times New Roman"/>
                <a:cs typeface="Times New Roman"/>
              </a:rPr>
              <a:t>(УГЛУБЛЕННЫЙ</a:t>
            </a:r>
            <a:r>
              <a:rPr sz="1600" spc="-40">
                <a:latin typeface="Times New Roman"/>
                <a:ea typeface="Times New Roman"/>
                <a:cs typeface="Times New Roman"/>
              </a:rPr>
              <a:t> </a:t>
            </a:r>
            <a:r>
              <a:rPr sz="1600" spc="-10">
                <a:latin typeface="Times New Roman"/>
                <a:ea typeface="Times New Roman"/>
                <a:cs typeface="Times New Roman"/>
              </a:rPr>
              <a:t>УРОВЕНЬ)</a:t>
            </a:r>
            <a:endParaRPr sz="160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07" name="Shape 207"/>
          <p:cNvSpPr txBox="1"/>
          <p:nvPr/>
        </p:nvSpPr>
        <p:spPr>
          <a:xfrm>
            <a:off x="5863971" y="780157"/>
            <a:ext cx="4406933" cy="702756"/>
          </a:xfrm>
          <a:prstGeom prst="rect">
            <a:avLst/>
          </a:prstGeom>
        </p:spPr>
        <p:txBody>
          <a:bodyPr vert="horz" wrap="square" lIns="0" tIns="12700" rIns="0" bIns="0">
            <a:spAutoFit/>
          </a:bodyPr>
          <a:lstStyle/>
          <a:p>
            <a:pPr marL="12700" indent="0">
              <a:lnSpc>
                <a:spcPct val="100000"/>
              </a:lnSpc>
              <a:spcBef>
                <a:spcPts val="100"/>
              </a:spcBef>
            </a:pPr>
            <a:r>
              <a:rPr sz="2200" b="1" spc="-9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ИЗУЧЕНИЕ</a:t>
            </a:r>
            <a:r>
              <a:rPr sz="2200" b="1" spc="2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200" b="1" spc="-15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УЧЕБНОГО</a:t>
            </a:r>
            <a:r>
              <a:rPr sz="2200" b="1" spc="2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200" b="1" spc="-8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КУРСА</a:t>
            </a:r>
            <a:r>
              <a:rPr sz="2200" b="1" spc="2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marL="12700" indent="0">
              <a:lnSpc>
                <a:spcPct val="100000"/>
              </a:lnSpc>
              <a:spcBef>
                <a:spcPts val="100"/>
              </a:spcBef>
            </a:pPr>
            <a:r>
              <a:rPr sz="2200" b="1" spc="-15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«ИСТОРИЯ</a:t>
            </a:r>
            <a:r>
              <a:rPr sz="2200" b="1" spc="3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200" b="1" spc="-15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НАШЕГО</a:t>
            </a:r>
            <a:r>
              <a:rPr sz="2200" b="1" spc="1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200" b="1" spc="-2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КРАЯ»</a:t>
            </a:r>
            <a:endParaRPr sz="2200"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209" name="Picture 209"/>
          <p:cNvPicPr/>
          <p:nvPr/>
        </p:nvPicPr>
        <p:blipFill>
          <a:blip r:embed="rId4"/>
          <a:stretch/>
        </p:blipFill>
        <p:spPr>
          <a:xfrm>
            <a:off x="849592" y="1283077"/>
            <a:ext cx="369607" cy="474032"/>
          </a:xfrm>
          <a:prstGeom prst="rect">
            <a:avLst/>
          </a:prstGeom>
        </p:spPr>
      </p:pic>
      <p:pic>
        <p:nvPicPr>
          <p:cNvPr id="211" name="Picture 211"/>
          <p:cNvPicPr/>
          <p:nvPr/>
        </p:nvPicPr>
        <p:blipFill>
          <a:blip r:embed="rId5"/>
          <a:stretch/>
        </p:blipFill>
        <p:spPr>
          <a:xfrm>
            <a:off x="5863971" y="1464470"/>
            <a:ext cx="1814574" cy="1841627"/>
          </a:xfrm>
          <a:prstGeom prst="rect">
            <a:avLst/>
          </a:prstGeom>
        </p:spPr>
      </p:pic>
      <p:sp>
        <p:nvSpPr>
          <p:cNvPr id="212" name="Shape 212"/>
          <p:cNvSpPr txBox="1"/>
          <p:nvPr/>
        </p:nvSpPr>
        <p:spPr>
          <a:xfrm>
            <a:off x="7678547" y="1615821"/>
            <a:ext cx="4424554" cy="1422824"/>
          </a:xfrm>
          <a:prstGeom prst="rect">
            <a:avLst/>
          </a:prstGeom>
          <a:solidFill>
            <a:srgbClr val="3A5F9E"/>
          </a:solidFill>
          <a:ln w="12700">
            <a:solidFill>
              <a:srgbClr val="2E528F"/>
            </a:solidFill>
            <a:prstDash val="solid"/>
          </a:ln>
        </p:spPr>
        <p:txBody>
          <a:bodyPr vert="horz" wrap="square" lIns="0" tIns="67945" rIns="0" bIns="0">
            <a:spAutoFit/>
          </a:bodyPr>
          <a:lstStyle/>
          <a:p>
            <a:pPr marL="92075" indent="0">
              <a:lnSpc>
                <a:spcPct val="100000"/>
              </a:lnSpc>
            </a:pPr>
            <a:r>
              <a:rPr sz="2200" b="1" spc="-9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ПИСЬМО МИНПРОСВЕЩЕНИЯ ОТ 13.03.25 № ОК-747.03 ОБ УЧЕБНОМ КУРСЕ «ИСТОРИЯ НАШЕГО КРАЯ»</a:t>
            </a:r>
          </a:p>
        </p:txBody>
      </p:sp>
      <p:sp>
        <p:nvSpPr>
          <p:cNvPr id="213" name="Shape 213"/>
          <p:cNvSpPr txBox="1"/>
          <p:nvPr/>
        </p:nvSpPr>
        <p:spPr>
          <a:xfrm>
            <a:off x="5863971" y="3466872"/>
            <a:ext cx="6239129" cy="325089"/>
          </a:xfrm>
          <a:prstGeom prst="rect">
            <a:avLst/>
          </a:prstGeom>
          <a:solidFill>
            <a:srgbClr val="395E9C"/>
          </a:solidFill>
        </p:spPr>
        <p:txBody>
          <a:bodyPr vert="horz" wrap="square" lIns="0" tIns="47625" rIns="0" bIns="0">
            <a:spAutoFit/>
          </a:bodyPr>
          <a:lstStyle/>
          <a:p>
            <a:pPr marL="288925" indent="0" algn="ctr">
              <a:lnSpc>
                <a:spcPct val="100000"/>
              </a:lnSpc>
              <a:spcBef>
                <a:spcPts val="375"/>
              </a:spcBef>
            </a:pPr>
            <a:r>
              <a:rPr b="1" spc="-9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ФРП ПО УЧЕБНОМУ ПРЕДМЕТУ «ИСТОРИЯ»</a:t>
            </a:r>
          </a:p>
        </p:txBody>
      </p:sp>
      <p:pic>
        <p:nvPicPr>
          <p:cNvPr id="215" name="Picture 215"/>
          <p:cNvPicPr/>
          <p:nvPr/>
        </p:nvPicPr>
        <p:blipFill>
          <a:blip r:embed="rId6"/>
          <a:stretch/>
        </p:blipFill>
        <p:spPr>
          <a:xfrm>
            <a:off x="77353" y="4582384"/>
            <a:ext cx="1681479" cy="1841627"/>
          </a:xfrm>
          <a:prstGeom prst="rect">
            <a:avLst/>
          </a:prstGeom>
        </p:spPr>
      </p:pic>
      <p:sp>
        <p:nvSpPr>
          <p:cNvPr id="216" name="Shape 216"/>
          <p:cNvSpPr txBox="1"/>
          <p:nvPr/>
        </p:nvSpPr>
        <p:spPr>
          <a:xfrm>
            <a:off x="1845828" y="4648200"/>
            <a:ext cx="3335772" cy="1699182"/>
          </a:xfrm>
          <a:prstGeom prst="rect">
            <a:avLst/>
          </a:prstGeom>
          <a:solidFill>
            <a:srgbClr val="3A5F9E"/>
          </a:solidFill>
          <a:ln w="12700">
            <a:solidFill>
              <a:srgbClr val="2E528F"/>
            </a:solidFill>
            <a:prstDash val="solid"/>
          </a:ln>
        </p:spPr>
        <p:txBody>
          <a:bodyPr vert="horz" wrap="square" lIns="0" tIns="52069" rIns="0" bIns="0">
            <a:spAutoFit/>
          </a:bodyPr>
          <a:lstStyle/>
          <a:p>
            <a:pPr marL="91440" marR="586105" indent="0">
              <a:lnSpc>
                <a:spcPct val="107100"/>
              </a:lnSpc>
              <a:spcBef>
                <a:spcPts val="409"/>
              </a:spcBef>
            </a:pPr>
            <a:r>
              <a:rPr sz="2000" b="1" spc="-9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«КОНЦЕПЦИЯ ИСТОРИЧЕСКОГО ПРОСВЕЩЕНИЯ В ОБРАЗОВАТЕЛЬНЫХ ОРГАНИЗАЦИЯХ»</a:t>
            </a:r>
          </a:p>
        </p:txBody>
      </p:sp>
      <p:graphicFrame>
        <p:nvGraphicFramePr>
          <p:cNvPr id="217" name="Table 217"/>
          <p:cNvGraphicFramePr/>
          <p:nvPr/>
        </p:nvGraphicFramePr>
        <p:xfrm>
          <a:off x="5381941" y="3880672"/>
          <a:ext cx="6721158" cy="28187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560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92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25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0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531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2284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96520" indent="0" algn="ctr">
                        <a:lnSpc>
                          <a:spcPts val="1395"/>
                        </a:lnSpc>
                      </a:pPr>
                      <a:endParaRPr sz="1800" b="1" spc="-10">
                        <a:solidFill>
                          <a:srgbClr val="1F386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96520" indent="0" algn="ctr">
                        <a:lnSpc>
                          <a:spcPts val="1395"/>
                        </a:lnSpc>
                      </a:pPr>
                      <a:r>
                        <a:rPr sz="1800" b="1" spc="-10">
                          <a:solidFill>
                            <a:srgbClr val="1F38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КЛАСС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212725" indent="0">
                        <a:lnSpc>
                          <a:spcPts val="1395"/>
                        </a:lnSpc>
                      </a:pPr>
                      <a:endParaRPr sz="1800" b="1" spc="-10">
                        <a:solidFill>
                          <a:srgbClr val="1F386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12725" indent="0">
                        <a:lnSpc>
                          <a:spcPts val="1395"/>
                        </a:lnSpc>
                      </a:pPr>
                      <a:r>
                        <a:rPr sz="1800" b="1" spc="-10">
                          <a:solidFill>
                            <a:srgbClr val="1F38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ВСЕОБЩАЯ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01625" indent="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800" b="1" spc="-10">
                          <a:solidFill>
                            <a:srgbClr val="1F38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ИСТОРИЯ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161925" indent="0">
                        <a:lnSpc>
                          <a:spcPts val="1395"/>
                        </a:lnSpc>
                      </a:pPr>
                      <a:endParaRPr sz="1800" b="1" spc="-10">
                        <a:solidFill>
                          <a:srgbClr val="1F386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161925" indent="0">
                        <a:lnSpc>
                          <a:spcPts val="1395"/>
                        </a:lnSpc>
                      </a:pPr>
                      <a:r>
                        <a:rPr sz="1800" b="1" spc="-10">
                          <a:solidFill>
                            <a:srgbClr val="1F38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ИСТОРИЯ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06375" indent="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800" b="1" spc="-10">
                          <a:solidFill>
                            <a:srgbClr val="1F38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РОССИИ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marR="1270" indent="0" algn="ctr">
                        <a:lnSpc>
                          <a:spcPts val="1395"/>
                        </a:lnSpc>
                      </a:pPr>
                      <a:endParaRPr sz="1800" b="1" spc="-10">
                        <a:solidFill>
                          <a:srgbClr val="1F386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1270" indent="0" algn="ctr">
                        <a:lnSpc>
                          <a:spcPts val="1395"/>
                        </a:lnSpc>
                      </a:pPr>
                      <a:r>
                        <a:rPr sz="1800" b="1" spc="-10">
                          <a:solidFill>
                            <a:srgbClr val="1F38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ИСТОРИЯ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800" b="1" spc="-125">
                          <a:solidFill>
                            <a:srgbClr val="1F38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НАШЕГО</a:t>
                      </a:r>
                      <a:r>
                        <a:rPr sz="1800" b="1" spc="35">
                          <a:solidFill>
                            <a:srgbClr val="1F38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spc="-20">
                          <a:solidFill>
                            <a:srgbClr val="1F38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КРАЯ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marR="217170" indent="0" algn="r">
                        <a:lnSpc>
                          <a:spcPts val="1395"/>
                        </a:lnSpc>
                      </a:pPr>
                      <a:endParaRPr sz="1800" b="1" spc="-10">
                        <a:solidFill>
                          <a:srgbClr val="1F386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217170" indent="0" algn="r">
                        <a:lnSpc>
                          <a:spcPts val="1395"/>
                        </a:lnSpc>
                      </a:pPr>
                      <a:endParaRPr sz="1800" b="1" spc="-10">
                        <a:solidFill>
                          <a:srgbClr val="1F3863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217170" indent="0" algn="r">
                        <a:lnSpc>
                          <a:spcPts val="1395"/>
                        </a:lnSpc>
                      </a:pPr>
                      <a:r>
                        <a:rPr sz="1800" b="1" spc="-10">
                          <a:solidFill>
                            <a:srgbClr val="1F386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0365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93980" indent="0" algn="ct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 spc="-5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0485" marB="0">
                    <a:lnT w="12700">
                      <a:solidFill>
                        <a:srgbClr val="4471C4"/>
                      </a:solidFill>
                      <a:prstDash val="solid"/>
                    </a:lnT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marR="440055" indent="0" algn="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>
                          <a:latin typeface="Times New Roman"/>
                          <a:ea typeface="Times New Roman"/>
                          <a:cs typeface="Times New Roman"/>
                        </a:rPr>
                        <a:t>68</a:t>
                      </a:r>
                      <a:r>
                        <a:rPr sz="1800" b="1" spc="-8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spc="-25">
                          <a:latin typeface="Times New Roman"/>
                          <a:ea typeface="Times New Roman"/>
                          <a:cs typeface="Times New Roman"/>
                        </a:rPr>
                        <a:t>Ч.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0485" marB="0">
                    <a:lnT w="12700">
                      <a:solidFill>
                        <a:srgbClr val="4471C4"/>
                      </a:solidFill>
                      <a:prstDash val="solid"/>
                    </a:lnT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9525" indent="0" algn="ct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>
                          <a:latin typeface="Times New Roman"/>
                          <a:ea typeface="Times New Roman"/>
                          <a:cs typeface="Times New Roman"/>
                        </a:rPr>
                        <a:t>—</a:t>
                      </a:r>
                    </a:p>
                  </a:txBody>
                  <a:tcPr marL="0" marR="0" marT="70485" marB="0">
                    <a:lnT w="12700">
                      <a:solidFill>
                        <a:srgbClr val="4471C4"/>
                      </a:solidFill>
                      <a:prstDash val="solid"/>
                    </a:lnT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>
                          <a:latin typeface="Times New Roman"/>
                          <a:ea typeface="Times New Roman"/>
                          <a:cs typeface="Times New Roman"/>
                        </a:rPr>
                        <a:t>34</a:t>
                      </a:r>
                      <a:r>
                        <a:rPr sz="1800" b="1" spc="-45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spc="-25">
                          <a:latin typeface="Times New Roman"/>
                          <a:ea typeface="Times New Roman"/>
                          <a:cs typeface="Times New Roman"/>
                        </a:rPr>
                        <a:t>Ч.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0485" marB="0">
                    <a:lnT w="12700">
                      <a:solidFill>
                        <a:srgbClr val="4471C4"/>
                      </a:solidFill>
                      <a:prstDash val="solid"/>
                    </a:lnT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marR="259715" indent="0" algn="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 spc="-130">
                          <a:latin typeface="Times New Roman"/>
                          <a:ea typeface="Times New Roman"/>
                          <a:cs typeface="Times New Roman"/>
                        </a:rPr>
                        <a:t>102</a:t>
                      </a:r>
                      <a:r>
                        <a:rPr sz="1800" b="1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spc="-25">
                          <a:latin typeface="Times New Roman"/>
                          <a:ea typeface="Times New Roman"/>
                          <a:cs typeface="Times New Roman"/>
                        </a:rPr>
                        <a:t>Ч.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0485" marB="0">
                    <a:lnT w="12700">
                      <a:solidFill>
                        <a:srgbClr val="4471C4"/>
                      </a:solidFill>
                      <a:prstDash val="solid"/>
                    </a:lnT>
                    <a:solidFill>
                      <a:srgbClr val="4471C4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365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93980" indent="0" algn="ct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 spc="-5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0485" marB="0"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marR="439419" indent="0" algn="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>
                          <a:latin typeface="Times New Roman"/>
                          <a:ea typeface="Times New Roman"/>
                          <a:cs typeface="Times New Roman"/>
                        </a:rPr>
                        <a:t>28</a:t>
                      </a:r>
                      <a:r>
                        <a:rPr sz="1800" b="1" spc="-75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spc="-25">
                          <a:latin typeface="Times New Roman"/>
                          <a:ea typeface="Times New Roman"/>
                          <a:cs typeface="Times New Roman"/>
                        </a:rPr>
                        <a:t>Ч.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0485" marB="0"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10160" indent="0" algn="ct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 spc="-20">
                          <a:latin typeface="Times New Roman"/>
                          <a:ea typeface="Times New Roman"/>
                          <a:cs typeface="Times New Roman"/>
                        </a:rPr>
                        <a:t>57</a:t>
                      </a:r>
                      <a:r>
                        <a:rPr sz="1800" b="1" spc="-8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spc="-25">
                          <a:latin typeface="Times New Roman"/>
                          <a:ea typeface="Times New Roman"/>
                          <a:cs typeface="Times New Roman"/>
                        </a:rPr>
                        <a:t>Ч.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0485" marB="0"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marR="1270" indent="0" algn="ct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 spc="-204"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  <a:r>
                        <a:rPr sz="1800" b="1" spc="-15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spc="-25">
                          <a:latin typeface="Times New Roman"/>
                          <a:ea typeface="Times New Roman"/>
                          <a:cs typeface="Times New Roman"/>
                        </a:rPr>
                        <a:t>Ч.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0485" marB="0"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marR="259715" indent="0" algn="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 spc="-130">
                          <a:latin typeface="Times New Roman"/>
                          <a:ea typeface="Times New Roman"/>
                          <a:cs typeface="Times New Roman"/>
                        </a:rPr>
                        <a:t>102</a:t>
                      </a:r>
                      <a:r>
                        <a:rPr sz="1800" b="1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spc="-25">
                          <a:latin typeface="Times New Roman"/>
                          <a:ea typeface="Times New Roman"/>
                          <a:cs typeface="Times New Roman"/>
                        </a:rPr>
                        <a:t>Ч.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048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0365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95885" indent="0" algn="ct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 spc="-5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0485" marB="0"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marR="439419" indent="0" algn="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>
                          <a:latin typeface="Times New Roman"/>
                          <a:ea typeface="Times New Roman"/>
                          <a:cs typeface="Times New Roman"/>
                        </a:rPr>
                        <a:t>28</a:t>
                      </a:r>
                      <a:r>
                        <a:rPr sz="1800" b="1" spc="-75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spc="-25">
                          <a:latin typeface="Times New Roman"/>
                          <a:ea typeface="Times New Roman"/>
                          <a:cs typeface="Times New Roman"/>
                        </a:rPr>
                        <a:t>Ч.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0485" marB="0"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10160" indent="0" algn="ct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 spc="-20">
                          <a:latin typeface="Times New Roman"/>
                          <a:ea typeface="Times New Roman"/>
                          <a:cs typeface="Times New Roman"/>
                        </a:rPr>
                        <a:t>57</a:t>
                      </a:r>
                      <a:r>
                        <a:rPr sz="1800" b="1" spc="-8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spc="-25">
                          <a:latin typeface="Times New Roman"/>
                          <a:ea typeface="Times New Roman"/>
                          <a:cs typeface="Times New Roman"/>
                        </a:rPr>
                        <a:t>Ч.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0485" marB="0"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marR="1270" indent="0" algn="ct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 spc="-204"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  <a:r>
                        <a:rPr sz="1800" b="1" spc="-15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spc="-25">
                          <a:latin typeface="Times New Roman"/>
                          <a:ea typeface="Times New Roman"/>
                          <a:cs typeface="Times New Roman"/>
                        </a:rPr>
                        <a:t>Ч.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0485" marB="0"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marR="259715" indent="0" algn="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 spc="-130">
                          <a:latin typeface="Times New Roman"/>
                          <a:ea typeface="Times New Roman"/>
                          <a:cs typeface="Times New Roman"/>
                        </a:rPr>
                        <a:t>102</a:t>
                      </a:r>
                      <a:r>
                        <a:rPr sz="1800" b="1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spc="-25">
                          <a:latin typeface="Times New Roman"/>
                          <a:ea typeface="Times New Roman"/>
                          <a:cs typeface="Times New Roman"/>
                        </a:rPr>
                        <a:t>Ч.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0485" marB="0">
                    <a:solidFill>
                      <a:srgbClr val="4471C4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0365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93980" indent="0" algn="ct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 spc="-5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0485" marB="0"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marR="437515" indent="0" algn="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>
                          <a:latin typeface="Times New Roman"/>
                          <a:ea typeface="Times New Roman"/>
                          <a:cs typeface="Times New Roman"/>
                        </a:rPr>
                        <a:t>34</a:t>
                      </a:r>
                      <a:r>
                        <a:rPr sz="1800" b="1" spc="-45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spc="-25">
                          <a:latin typeface="Times New Roman"/>
                          <a:ea typeface="Times New Roman"/>
                          <a:cs typeface="Times New Roman"/>
                        </a:rPr>
                        <a:t>Ч.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0485" marB="0"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8890" indent="0" algn="ct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>
                          <a:latin typeface="Times New Roman"/>
                          <a:ea typeface="Times New Roman"/>
                          <a:cs typeface="Times New Roman"/>
                        </a:rPr>
                        <a:t>68</a:t>
                      </a:r>
                      <a:r>
                        <a:rPr sz="1800" b="1" spc="-8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spc="-25">
                          <a:latin typeface="Times New Roman"/>
                          <a:ea typeface="Times New Roman"/>
                          <a:cs typeface="Times New Roman"/>
                        </a:rPr>
                        <a:t>Ч.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0485" marB="0"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marR="635" indent="0" algn="ct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>
                          <a:latin typeface="Times New Roman"/>
                          <a:ea typeface="Times New Roman"/>
                          <a:cs typeface="Times New Roman"/>
                        </a:rPr>
                        <a:t>—</a:t>
                      </a:r>
                    </a:p>
                  </a:txBody>
                  <a:tcPr marL="0" marR="0" marT="70485" marB="0"/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marR="259715" indent="0" algn="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 spc="-130">
                          <a:latin typeface="Times New Roman"/>
                          <a:ea typeface="Times New Roman"/>
                          <a:cs typeface="Times New Roman"/>
                        </a:rPr>
                        <a:t>102</a:t>
                      </a:r>
                      <a:r>
                        <a:rPr sz="1800" b="1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spc="-25">
                          <a:latin typeface="Times New Roman"/>
                          <a:ea typeface="Times New Roman"/>
                          <a:cs typeface="Times New Roman"/>
                        </a:rPr>
                        <a:t>Ч.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048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365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93980" indent="0" algn="ct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 spc="-5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0485" marB="0"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marR="441959" indent="0" algn="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 spc="-30">
                          <a:latin typeface="Times New Roman"/>
                          <a:ea typeface="Times New Roman"/>
                          <a:cs typeface="Times New Roman"/>
                        </a:rPr>
                        <a:t>23</a:t>
                      </a:r>
                      <a:r>
                        <a:rPr sz="1800" b="1" spc="-65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spc="-25">
                          <a:latin typeface="Times New Roman"/>
                          <a:ea typeface="Times New Roman"/>
                          <a:cs typeface="Times New Roman"/>
                        </a:rPr>
                        <a:t>Ч.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0485" marB="0"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10160" indent="0" algn="ct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>
                          <a:latin typeface="Times New Roman"/>
                          <a:ea typeface="Times New Roman"/>
                          <a:cs typeface="Times New Roman"/>
                        </a:rPr>
                        <a:t>45</a:t>
                      </a:r>
                      <a:r>
                        <a:rPr sz="1800" b="1" spc="-25">
                          <a:latin typeface="Times New Roman"/>
                          <a:ea typeface="Times New Roman"/>
                          <a:cs typeface="Times New Roman"/>
                        </a:rPr>
                        <a:t> Ч.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0485" marB="0"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marR="635" indent="0" algn="ct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>
                          <a:latin typeface="Times New Roman"/>
                          <a:ea typeface="Times New Roman"/>
                          <a:cs typeface="Times New Roman"/>
                        </a:rPr>
                        <a:t>—</a:t>
                      </a:r>
                    </a:p>
                  </a:txBody>
                  <a:tcPr marL="0" marR="0" marT="70485" marB="0"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234315" indent="0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800" b="1">
                          <a:latin typeface="Times New Roman"/>
                          <a:ea typeface="Times New Roman"/>
                          <a:cs typeface="Times New Roman"/>
                        </a:rPr>
                        <a:t>68</a:t>
                      </a:r>
                      <a:r>
                        <a:rPr sz="1800" b="1" spc="-8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spc="-25">
                          <a:latin typeface="Times New Roman"/>
                          <a:ea typeface="Times New Roman"/>
                          <a:cs typeface="Times New Roman"/>
                        </a:rPr>
                        <a:t>Ч.</a:t>
                      </a:r>
                      <a:endParaRPr sz="1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70485" marB="0"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4471C4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219" name="Picture 219"/>
          <p:cNvPicPr/>
          <p:nvPr/>
        </p:nvPicPr>
        <p:blipFill>
          <a:blip r:embed="rId7"/>
          <a:stretch/>
        </p:blipFill>
        <p:spPr>
          <a:xfrm>
            <a:off x="8021" y="-1328"/>
            <a:ext cx="1098840" cy="10969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" name="Picture 222"/>
          <p:cNvPicPr/>
          <p:nvPr/>
        </p:nvPicPr>
        <p:blipFill>
          <a:blip r:embed="rId2"/>
          <a:stretch/>
        </p:blipFill>
        <p:spPr>
          <a:xfrm>
            <a:off x="1176032" y="416330"/>
            <a:ext cx="6639686" cy="523214"/>
          </a:xfrm>
          <a:prstGeom prst="rect">
            <a:avLst/>
          </a:prstGeom>
        </p:spPr>
      </p:pic>
      <p:sp>
        <p:nvSpPr>
          <p:cNvPr id="223" name="Shape 223"/>
          <p:cNvSpPr txBox="1">
            <a:spLocks noGrp="1"/>
          </p:cNvSpPr>
          <p:nvPr>
            <p:ph type="title"/>
          </p:nvPr>
        </p:nvSpPr>
        <p:spPr>
          <a:xfrm>
            <a:off x="1251041" y="205242"/>
            <a:ext cx="7862569" cy="734302"/>
          </a:xfrm>
          <a:prstGeom prst="rect">
            <a:avLst/>
          </a:prstGeom>
        </p:spPr>
        <p:txBody>
          <a:bodyPr vert="horz" wrap="square" lIns="0" tIns="239520" rIns="0" bIns="0">
            <a:spAutoFit/>
          </a:bodyPr>
          <a:lstStyle>
            <a:defPPr/>
            <a:lvl1pPr lvl="0"/>
          </a:lstStyle>
          <a:p>
            <a:pPr marL="12700" indent="0">
              <a:spcBef>
                <a:spcPts val="95"/>
              </a:spcBef>
            </a:pPr>
            <a:r>
              <a:rPr sz="3200" spc="-220">
                <a:latin typeface="Times New Roman"/>
                <a:ea typeface="Times New Roman"/>
                <a:cs typeface="Times New Roman"/>
              </a:rPr>
              <a:t>ОБЩЕСТВОЗНАНИЕ</a:t>
            </a:r>
          </a:p>
        </p:txBody>
      </p:sp>
      <p:pic>
        <p:nvPicPr>
          <p:cNvPr id="225" name="Picture 225"/>
          <p:cNvPicPr/>
          <p:nvPr/>
        </p:nvPicPr>
        <p:blipFill>
          <a:blip r:embed="rId3"/>
          <a:stretch/>
        </p:blipFill>
        <p:spPr>
          <a:xfrm>
            <a:off x="9982200" y="78263"/>
            <a:ext cx="2209800" cy="936543"/>
          </a:xfrm>
          <a:prstGeom prst="rect">
            <a:avLst/>
          </a:prstGeom>
        </p:spPr>
      </p:pic>
      <p:sp>
        <p:nvSpPr>
          <p:cNvPr id="226" name="Shape 226"/>
          <p:cNvSpPr txBox="1"/>
          <p:nvPr/>
        </p:nvSpPr>
        <p:spPr>
          <a:xfrm>
            <a:off x="714451" y="3557720"/>
            <a:ext cx="2691130" cy="20637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/>
          <a:p>
            <a:pPr>
              <a:lnSpc>
                <a:spcPts val="1604"/>
              </a:lnSpc>
            </a:pPr>
            <a:r>
              <a:rPr sz="1450">
                <a:solidFill>
                  <a:srgbClr val="FFFFFF"/>
                </a:solidFill>
                <a:latin typeface="Arial"/>
                <a:ea typeface="Arial"/>
                <a:cs typeface="Arial"/>
              </a:rPr>
              <a:t>ФРП</a:t>
            </a:r>
            <a:r>
              <a:rPr sz="1450" spc="-20">
                <a:solidFill>
                  <a:srgbClr val="FFFFFF"/>
                </a:solidFill>
                <a:latin typeface="Arial"/>
                <a:ea typeface="Arial"/>
                <a:cs typeface="Arial"/>
              </a:rPr>
              <a:t> </a:t>
            </a:r>
            <a:r>
              <a:rPr sz="1450">
                <a:solidFill>
                  <a:srgbClr val="FFFFFF"/>
                </a:solidFill>
                <a:latin typeface="Arial"/>
                <a:ea typeface="Arial"/>
                <a:cs typeface="Arial"/>
              </a:rPr>
              <a:t>для</a:t>
            </a:r>
            <a:r>
              <a:rPr sz="1450" spc="-25">
                <a:solidFill>
                  <a:srgbClr val="FFFFFF"/>
                </a:solidFill>
                <a:latin typeface="Arial"/>
                <a:ea typeface="Arial"/>
                <a:cs typeface="Arial"/>
              </a:rPr>
              <a:t> </a:t>
            </a:r>
            <a:r>
              <a:rPr sz="1450" spc="-20">
                <a:solidFill>
                  <a:srgbClr val="FFFFFF"/>
                </a:solidFill>
                <a:latin typeface="Arial"/>
                <a:ea typeface="Arial"/>
                <a:cs typeface="Arial"/>
              </a:rPr>
              <a:t>5–</a:t>
            </a:r>
            <a:r>
              <a:rPr sz="1450">
                <a:solidFill>
                  <a:srgbClr val="FFFFFF"/>
                </a:solidFill>
                <a:latin typeface="Arial"/>
                <a:ea typeface="Arial"/>
                <a:cs typeface="Arial"/>
              </a:rPr>
              <a:t>9</a:t>
            </a:r>
            <a:r>
              <a:rPr sz="1450" spc="15">
                <a:solidFill>
                  <a:srgbClr val="FFFFFF"/>
                </a:solidFill>
                <a:latin typeface="Arial"/>
                <a:ea typeface="Arial"/>
                <a:cs typeface="Arial"/>
              </a:rPr>
              <a:t> </a:t>
            </a:r>
            <a:r>
              <a:rPr sz="1450" spc="-10">
                <a:solidFill>
                  <a:srgbClr val="FFFFFF"/>
                </a:solidFill>
                <a:latin typeface="Arial"/>
                <a:ea typeface="Arial"/>
                <a:cs typeface="Arial"/>
              </a:rPr>
              <a:t>классов</a:t>
            </a:r>
            <a:r>
              <a:rPr sz="1450">
                <a:solidFill>
                  <a:srgbClr val="FFFFFF"/>
                </a:solidFill>
                <a:latin typeface="Arial"/>
                <a:ea typeface="Arial"/>
                <a:cs typeface="Arial"/>
              </a:rPr>
              <a:t>	</a:t>
            </a:r>
            <a:r>
              <a:rPr sz="1450" spc="-25">
                <a:solidFill>
                  <a:srgbClr val="FFFFFF"/>
                </a:solidFill>
                <a:latin typeface="Arial"/>
                <a:ea typeface="Arial"/>
                <a:cs typeface="Arial"/>
              </a:rPr>
              <a:t>ном</a:t>
            </a:r>
            <a:endParaRPr sz="1450">
              <a:latin typeface="Arial"/>
              <a:ea typeface="Arial"/>
              <a:cs typeface="Arial"/>
            </a:endParaRPr>
          </a:p>
        </p:txBody>
      </p:sp>
      <p:sp>
        <p:nvSpPr>
          <p:cNvPr id="227" name="Shape 227"/>
          <p:cNvSpPr/>
          <p:nvPr/>
        </p:nvSpPr>
        <p:spPr>
          <a:xfrm>
            <a:off x="419392" y="1193927"/>
            <a:ext cx="4646930" cy="2930525"/>
          </a:xfrm>
          <a:custGeom>
            <a:avLst/>
            <a:gdLst>
              <a:gd name="OXMLTextRectL" fmla="val 0"/>
              <a:gd name="OXMLTextRectT" fmla="val 0"/>
              <a:gd name="OXMLTextRectR" fmla="val w"/>
              <a:gd name="OXMLTextRectB" fmla="val h"/>
              <a:gd name="COTextRectL" fmla="*/ OXMLTextRectL 1 w"/>
              <a:gd name="COTextRectT" fmla="*/ OXMLTextRectT 1 h"/>
              <a:gd name="COTextRectR" fmla="*/ OXMLTextRectR 1 w"/>
              <a:gd name="COTextRectB" fmla="*/ OXMLTextRectB 1 h"/>
              <a:gd name="ODFLeft" fmla="val 0"/>
              <a:gd name="ODFTop" fmla="val 0"/>
              <a:gd name="ODFRight" fmla="val 4646930"/>
              <a:gd name="ODFBottom" fmla="val 2930525"/>
              <a:gd name="ODFWidth" fmla="val 4646930"/>
              <a:gd name="ODFHeight" fmla="val 2930525"/>
            </a:gdLst>
            <a:ahLst/>
            <a:cxnLst/>
            <a:rect l="OXMLTextRectL" t="OXMLTextRectT" r="OXMLTextRectR" b="OXMLTextRectB"/>
            <a:pathLst>
              <a:path w="4646930" h="2930525">
                <a:moveTo>
                  <a:pt x="4646422" y="0"/>
                </a:moveTo>
                <a:lnTo>
                  <a:pt x="0" y="0"/>
                </a:lnTo>
                <a:lnTo>
                  <a:pt x="0" y="2930398"/>
                </a:lnTo>
                <a:lnTo>
                  <a:pt x="4646422" y="2930398"/>
                </a:lnTo>
                <a:lnTo>
                  <a:pt x="4646422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/>
          <a:lstStyle/>
          <a:p>
            <a:endParaRPr/>
          </a:p>
        </p:txBody>
      </p:sp>
      <p:sp>
        <p:nvSpPr>
          <p:cNvPr id="228" name="Shape 228"/>
          <p:cNvSpPr txBox="1"/>
          <p:nvPr/>
        </p:nvSpPr>
        <p:spPr>
          <a:xfrm>
            <a:off x="0" y="1193927"/>
            <a:ext cx="5671200" cy="3214341"/>
          </a:xfrm>
          <a:prstGeom prst="rect">
            <a:avLst/>
          </a:prstGeom>
        </p:spPr>
        <p:txBody>
          <a:bodyPr vert="horz" wrap="square" lIns="0" tIns="120015" rIns="0" bIns="0">
            <a:spAutoFit/>
          </a:bodyPr>
          <a:lstStyle>
            <a:defPPr/>
            <a:lvl1pPr lvl="0"/>
          </a:lstStyle>
          <a:p>
            <a:pPr marL="260350" indent="0" algn="ctr">
              <a:lnSpc>
                <a:spcPct val="100000"/>
              </a:lnSpc>
              <a:spcBef>
                <a:spcPts val="945"/>
              </a:spcBef>
            </a:pPr>
            <a:r>
              <a:rPr sz="2200" b="1" spc="-220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С</a:t>
            </a:r>
            <a:r>
              <a:rPr sz="2200" b="1" spc="-2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200" b="1" spc="-3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2026/2027</a:t>
            </a:r>
            <a:r>
              <a:rPr sz="2200" b="1" spc="-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200" b="1" spc="-170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УЧЕБНОГО</a:t>
            </a:r>
            <a:r>
              <a:rPr sz="2200" b="1" spc="-3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200" b="1" spc="-20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ГОДА</a:t>
            </a:r>
          </a:p>
          <a:p>
            <a:pPr marL="622300" indent="-294005">
              <a:spcBef>
                <a:spcPts val="585"/>
              </a:spcBef>
              <a:buFont typeface="Wingdings"/>
              <a:buChar char=""/>
            </a:pPr>
            <a:r>
              <a:rPr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9</a:t>
            </a:r>
            <a:r>
              <a:rPr b="1" spc="-6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spc="-3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КЛАСС:</a:t>
            </a:r>
            <a:r>
              <a:rPr b="1" spc="-3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pc="-310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1</a:t>
            </a:r>
            <a:r>
              <a:rPr spc="-20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pc="-13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ЧАС</a:t>
            </a:r>
            <a:r>
              <a:rPr spc="-2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>
                <a:latin typeface="Times New Roman"/>
                <a:ea typeface="Times New Roman"/>
                <a:cs typeface="Times New Roman"/>
              </a:rPr>
              <a:t>В</a:t>
            </a:r>
            <a:r>
              <a:rPr spc="-30">
                <a:latin typeface="Times New Roman"/>
                <a:ea typeface="Times New Roman"/>
                <a:cs typeface="Times New Roman"/>
              </a:rPr>
              <a:t> </a:t>
            </a:r>
            <a:r>
              <a:rPr spc="-10">
                <a:latin typeface="Times New Roman"/>
                <a:ea typeface="Times New Roman"/>
                <a:cs typeface="Times New Roman"/>
              </a:rPr>
              <a:t>НЕДЕЛЮ</a:t>
            </a:r>
            <a:endParaRPr>
              <a:latin typeface="Times New Roman"/>
              <a:ea typeface="Times New Roman"/>
              <a:cs typeface="Times New Roman"/>
            </a:endParaRPr>
          </a:p>
          <a:p>
            <a:pPr marL="328295" indent="0"/>
            <a:r>
              <a:rPr spc="-75">
                <a:latin typeface="Times New Roman"/>
                <a:ea typeface="Times New Roman"/>
                <a:cs typeface="Times New Roman"/>
              </a:rPr>
              <a:t>(НОВАЯ</a:t>
            </a:r>
            <a:r>
              <a:rPr spc="30">
                <a:latin typeface="Times New Roman"/>
                <a:ea typeface="Times New Roman"/>
                <a:cs typeface="Times New Roman"/>
              </a:rPr>
              <a:t> </a:t>
            </a:r>
            <a:r>
              <a:rPr spc="-10">
                <a:latin typeface="Times New Roman"/>
                <a:ea typeface="Times New Roman"/>
                <a:cs typeface="Times New Roman"/>
              </a:rPr>
              <a:t>ПРОГРАММА)</a:t>
            </a:r>
            <a:endParaRPr>
              <a:latin typeface="Times New Roman"/>
              <a:ea typeface="Times New Roman"/>
              <a:cs typeface="Times New Roman"/>
            </a:endParaRPr>
          </a:p>
          <a:p>
            <a:pPr marL="614680" indent="-286385">
              <a:spcBef>
                <a:spcPts val="1205"/>
              </a:spcBef>
              <a:buFont typeface="Wingdings"/>
              <a:buChar char=""/>
            </a:pPr>
            <a:r>
              <a:rPr b="1" spc="-15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10</a:t>
            </a:r>
            <a:r>
              <a:rPr b="1" spc="-2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spc="-4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КЛАСС</a:t>
            </a:r>
            <a:r>
              <a:rPr b="1" spc="-40">
                <a:latin typeface="Times New Roman"/>
                <a:ea typeface="Times New Roman"/>
                <a:cs typeface="Times New Roman"/>
              </a:rPr>
              <a:t>:</a:t>
            </a:r>
            <a:r>
              <a:rPr b="1" spc="-60">
                <a:latin typeface="Times New Roman"/>
                <a:ea typeface="Times New Roman"/>
                <a:cs typeface="Times New Roman"/>
              </a:rPr>
              <a:t> </a:t>
            </a:r>
            <a:r>
              <a:rPr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2</a:t>
            </a:r>
            <a:r>
              <a:rPr spc="-6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pc="-130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ЧАСА</a:t>
            </a:r>
            <a:r>
              <a:rPr spc="-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>
                <a:latin typeface="Times New Roman"/>
                <a:ea typeface="Times New Roman"/>
                <a:cs typeface="Times New Roman"/>
              </a:rPr>
              <a:t>В</a:t>
            </a:r>
            <a:r>
              <a:rPr spc="-40">
                <a:latin typeface="Times New Roman"/>
                <a:ea typeface="Times New Roman"/>
                <a:cs typeface="Times New Roman"/>
              </a:rPr>
              <a:t> </a:t>
            </a:r>
            <a:r>
              <a:rPr spc="-10">
                <a:latin typeface="Times New Roman"/>
                <a:ea typeface="Times New Roman"/>
                <a:cs typeface="Times New Roman"/>
              </a:rPr>
              <a:t>НЕДЕЛЮ</a:t>
            </a:r>
            <a:endParaRPr>
              <a:latin typeface="Times New Roman"/>
              <a:ea typeface="Times New Roman"/>
              <a:cs typeface="Times New Roman"/>
            </a:endParaRPr>
          </a:p>
          <a:p>
            <a:pPr marL="328295" indent="0"/>
            <a:r>
              <a:rPr spc="-75">
                <a:latin typeface="Times New Roman"/>
                <a:ea typeface="Times New Roman"/>
                <a:cs typeface="Times New Roman"/>
              </a:rPr>
              <a:t>(НОВАЯ</a:t>
            </a:r>
            <a:r>
              <a:rPr spc="30">
                <a:latin typeface="Times New Roman"/>
                <a:ea typeface="Times New Roman"/>
                <a:cs typeface="Times New Roman"/>
              </a:rPr>
              <a:t> </a:t>
            </a:r>
            <a:r>
              <a:rPr spc="-10">
                <a:latin typeface="Times New Roman"/>
                <a:ea typeface="Times New Roman"/>
                <a:cs typeface="Times New Roman"/>
              </a:rPr>
              <a:t>ПРОГРАММА)</a:t>
            </a:r>
            <a:endParaRPr>
              <a:latin typeface="Times New Roman"/>
              <a:ea typeface="Times New Roman"/>
              <a:cs typeface="Times New Roman"/>
            </a:endParaRPr>
          </a:p>
          <a:p>
            <a:pPr marL="622300" indent="-294005">
              <a:spcBef>
                <a:spcPts val="1205"/>
              </a:spcBef>
              <a:buFont typeface="Wingdings"/>
              <a:buChar char=""/>
            </a:pPr>
            <a:r>
              <a:rPr b="1" spc="-3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11</a:t>
            </a:r>
            <a:r>
              <a:rPr b="1" spc="-3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spc="-4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КЛАСС</a:t>
            </a:r>
            <a:r>
              <a:rPr spc="-40">
                <a:latin typeface="Times New Roman"/>
                <a:ea typeface="Times New Roman"/>
                <a:cs typeface="Times New Roman"/>
              </a:rPr>
              <a:t>:</a:t>
            </a:r>
            <a:r>
              <a:rPr spc="-55">
                <a:latin typeface="Times New Roman"/>
                <a:ea typeface="Times New Roman"/>
                <a:cs typeface="Times New Roman"/>
              </a:rPr>
              <a:t> </a:t>
            </a:r>
            <a:r>
              <a:rPr spc="-310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1</a:t>
            </a:r>
            <a:r>
              <a:rPr spc="-20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pc="-130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ЧАС</a:t>
            </a:r>
            <a:r>
              <a:rPr spc="-2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>
                <a:latin typeface="Times New Roman"/>
                <a:ea typeface="Times New Roman"/>
                <a:cs typeface="Times New Roman"/>
              </a:rPr>
              <a:t>В</a:t>
            </a:r>
            <a:r>
              <a:rPr spc="-35">
                <a:latin typeface="Times New Roman"/>
                <a:ea typeface="Times New Roman"/>
                <a:cs typeface="Times New Roman"/>
              </a:rPr>
              <a:t> </a:t>
            </a:r>
            <a:r>
              <a:rPr spc="-10">
                <a:latin typeface="Times New Roman"/>
                <a:ea typeface="Times New Roman"/>
                <a:cs typeface="Times New Roman"/>
              </a:rPr>
              <a:t>НЕДЕЛЮ</a:t>
            </a:r>
            <a:endParaRPr>
              <a:latin typeface="Times New Roman"/>
              <a:ea typeface="Times New Roman"/>
              <a:cs typeface="Times New Roman"/>
            </a:endParaRPr>
          </a:p>
          <a:p>
            <a:pPr marL="328295" indent="0"/>
            <a:r>
              <a:rPr spc="-75">
                <a:latin typeface="Times New Roman"/>
                <a:ea typeface="Times New Roman"/>
                <a:cs typeface="Times New Roman"/>
              </a:rPr>
              <a:t>(НОВАЯ</a:t>
            </a:r>
            <a:r>
              <a:rPr spc="30">
                <a:latin typeface="Times New Roman"/>
                <a:ea typeface="Times New Roman"/>
                <a:cs typeface="Times New Roman"/>
              </a:rPr>
              <a:t> </a:t>
            </a:r>
            <a:r>
              <a:rPr spc="-10">
                <a:latin typeface="Times New Roman"/>
                <a:ea typeface="Times New Roman"/>
                <a:cs typeface="Times New Roman"/>
              </a:rPr>
              <a:t>ПРОГРАММА)</a:t>
            </a:r>
            <a:endParaRPr>
              <a:latin typeface="Times New Roman"/>
              <a:ea typeface="Times New Roman"/>
              <a:cs typeface="Times New Roman"/>
            </a:endParaRPr>
          </a:p>
          <a:p>
            <a:pPr marL="614045" indent="-285750">
              <a:spcBef>
                <a:spcPts val="1205"/>
              </a:spcBef>
              <a:buFont typeface="Wingdings"/>
              <a:buChar char="ü"/>
            </a:pPr>
            <a:r>
              <a:rPr b="1" spc="-4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10-</a:t>
            </a:r>
            <a:r>
              <a:rPr b="1" spc="-3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11</a:t>
            </a:r>
            <a:r>
              <a:rPr b="1" spc="-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spc="-5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КЛАССЫ</a:t>
            </a:r>
            <a:r>
              <a:rPr b="1" spc="-50">
                <a:latin typeface="Times New Roman"/>
                <a:ea typeface="Times New Roman"/>
                <a:cs typeface="Times New Roman"/>
              </a:rPr>
              <a:t>:</a:t>
            </a:r>
            <a:r>
              <a:rPr b="1">
                <a:latin typeface="Times New Roman"/>
                <a:ea typeface="Times New Roman"/>
                <a:cs typeface="Times New Roman"/>
              </a:rPr>
              <a:t> </a:t>
            </a:r>
            <a:r>
              <a:rPr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4</a:t>
            </a:r>
            <a:r>
              <a:rPr spc="-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pc="-125"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ЧАСА</a:t>
            </a:r>
            <a:r>
              <a:rPr>
                <a:solidFill>
                  <a:srgbClr val="3A5F9E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>
                <a:latin typeface="Times New Roman"/>
                <a:ea typeface="Times New Roman"/>
                <a:cs typeface="Times New Roman"/>
              </a:rPr>
              <a:t>В</a:t>
            </a:r>
            <a:r>
              <a:rPr spc="-10">
                <a:latin typeface="Times New Roman"/>
                <a:ea typeface="Times New Roman"/>
                <a:cs typeface="Times New Roman"/>
              </a:rPr>
              <a:t> </a:t>
            </a:r>
            <a:r>
              <a:rPr spc="-55">
                <a:latin typeface="Times New Roman"/>
                <a:ea typeface="Times New Roman"/>
                <a:cs typeface="Times New Roman"/>
              </a:rPr>
              <a:t>НЕДЕЛЮ</a:t>
            </a:r>
            <a:r>
              <a:rPr spc="-15">
                <a:latin typeface="Times New Roman"/>
                <a:ea typeface="Times New Roman"/>
                <a:cs typeface="Times New Roman"/>
              </a:rPr>
              <a:t> </a:t>
            </a:r>
            <a:r>
              <a:rPr spc="-35">
                <a:latin typeface="Times New Roman"/>
                <a:ea typeface="Times New Roman"/>
                <a:cs typeface="Times New Roman"/>
              </a:rPr>
              <a:t>(УГЛУБЛЕННЫЙ</a:t>
            </a:r>
            <a:r>
              <a:rPr spc="-40">
                <a:latin typeface="Times New Roman"/>
                <a:ea typeface="Times New Roman"/>
                <a:cs typeface="Times New Roman"/>
              </a:rPr>
              <a:t> </a:t>
            </a:r>
            <a:r>
              <a:rPr spc="-10">
                <a:latin typeface="Times New Roman"/>
                <a:ea typeface="Times New Roman"/>
                <a:cs typeface="Times New Roman"/>
              </a:rPr>
              <a:t>УРОВЕНЬ)</a:t>
            </a:r>
            <a:endParaRPr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230" name="Picture 230"/>
          <p:cNvPicPr/>
          <p:nvPr/>
        </p:nvPicPr>
        <p:blipFill>
          <a:blip r:embed="rId4"/>
          <a:stretch/>
        </p:blipFill>
        <p:spPr>
          <a:xfrm>
            <a:off x="447101" y="1373081"/>
            <a:ext cx="369608" cy="330531"/>
          </a:xfrm>
          <a:prstGeom prst="rect">
            <a:avLst/>
          </a:prstGeom>
        </p:spPr>
      </p:pic>
      <p:sp>
        <p:nvSpPr>
          <p:cNvPr id="231" name="Shape 231"/>
          <p:cNvSpPr txBox="1"/>
          <p:nvPr/>
        </p:nvSpPr>
        <p:spPr>
          <a:xfrm>
            <a:off x="426319" y="4811847"/>
            <a:ext cx="4646930" cy="1101583"/>
          </a:xfrm>
          <a:prstGeom prst="rect">
            <a:avLst/>
          </a:prstGeom>
          <a:solidFill>
            <a:srgbClr val="3A5F9E"/>
          </a:solidFill>
          <a:ln w="12700">
            <a:solidFill>
              <a:srgbClr val="2E528F"/>
            </a:solidFill>
            <a:prstDash val="solid"/>
          </a:ln>
        </p:spPr>
        <p:txBody>
          <a:bodyPr vert="horz" wrap="square" lIns="0" tIns="85090" rIns="0" bIns="0">
            <a:spAutoFit/>
          </a:bodyPr>
          <a:lstStyle/>
          <a:p>
            <a:pPr marL="107950" marR="102870" indent="0" algn="ctr">
              <a:lnSpc>
                <a:spcPct val="100000"/>
              </a:lnSpc>
            </a:pPr>
            <a:r>
              <a:rPr sz="2200" b="1" spc="-9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ПРИКАЗЫ МИНПРОСВЕЩЕНИЯ РОССИИ ОТ 08.10.25 Г. № 729</a:t>
            </a:r>
          </a:p>
          <a:p>
            <a:pPr algn="ctr">
              <a:lnSpc>
                <a:spcPct val="100000"/>
              </a:lnSpc>
            </a:pPr>
            <a:r>
              <a:rPr sz="2200" b="1" spc="-9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И ОТ 10.11.25 №808</a:t>
            </a:r>
          </a:p>
        </p:txBody>
      </p:sp>
      <p:sp>
        <p:nvSpPr>
          <p:cNvPr id="232" name="Shape 232"/>
          <p:cNvSpPr/>
          <p:nvPr/>
        </p:nvSpPr>
        <p:spPr>
          <a:xfrm>
            <a:off x="5671200" y="1210716"/>
            <a:ext cx="6369049" cy="5240020"/>
          </a:xfrm>
          <a:custGeom>
            <a:avLst/>
            <a:gdLst>
              <a:gd name="OXMLTextRectL" fmla="val 0"/>
              <a:gd name="OXMLTextRectT" fmla="val 0"/>
              <a:gd name="OXMLTextRectR" fmla="val w"/>
              <a:gd name="OXMLTextRectB" fmla="val h"/>
              <a:gd name="COTextRectL" fmla="*/ OXMLTextRectL 1 w"/>
              <a:gd name="COTextRectT" fmla="*/ OXMLTextRectT 1 h"/>
              <a:gd name="COTextRectR" fmla="*/ OXMLTextRectR 1 w"/>
              <a:gd name="COTextRectB" fmla="*/ OXMLTextRectB 1 h"/>
              <a:gd name="ODFLeft" fmla="val 0"/>
              <a:gd name="ODFTop" fmla="val 0"/>
              <a:gd name="ODFRight" fmla="val 6369050"/>
              <a:gd name="ODFBottom" fmla="val 5240020"/>
              <a:gd name="ODFWidth" fmla="val 6369050"/>
              <a:gd name="ODFHeight" fmla="val 5240020"/>
            </a:gdLst>
            <a:ahLst/>
            <a:cxnLst/>
            <a:rect l="OXMLTextRectL" t="OXMLTextRectT" r="OXMLTextRectR" b="OXMLTextRectB"/>
            <a:pathLst>
              <a:path w="6369050" h="5240020">
                <a:moveTo>
                  <a:pt x="6368796" y="0"/>
                </a:moveTo>
                <a:lnTo>
                  <a:pt x="0" y="0"/>
                </a:lnTo>
                <a:lnTo>
                  <a:pt x="0" y="5239512"/>
                </a:lnTo>
                <a:lnTo>
                  <a:pt x="6368796" y="5239512"/>
                </a:lnTo>
                <a:lnTo>
                  <a:pt x="6368796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/>
          <a:lstStyle/>
          <a:p>
            <a:endParaRPr/>
          </a:p>
        </p:txBody>
      </p:sp>
      <p:sp>
        <p:nvSpPr>
          <p:cNvPr id="233" name="Shape 233"/>
          <p:cNvSpPr txBox="1"/>
          <p:nvPr/>
        </p:nvSpPr>
        <p:spPr>
          <a:xfrm>
            <a:off x="8798814" y="1738629"/>
            <a:ext cx="28575" cy="40639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100" b="1" spc="-25">
                <a:solidFill>
                  <a:srgbClr val="3A5F9E"/>
                </a:solidFill>
                <a:latin typeface="Arial"/>
                <a:ea typeface="Arial"/>
                <a:cs typeface="Arial"/>
              </a:rPr>
              <a:t>.</a:t>
            </a:r>
            <a:endParaRPr sz="100">
              <a:latin typeface="Arial"/>
              <a:ea typeface="Arial"/>
              <a:cs typeface="Arial"/>
            </a:endParaRPr>
          </a:p>
        </p:txBody>
      </p:sp>
      <p:sp>
        <p:nvSpPr>
          <p:cNvPr id="234" name="Shape 234"/>
          <p:cNvSpPr txBox="1"/>
          <p:nvPr/>
        </p:nvSpPr>
        <p:spPr>
          <a:xfrm>
            <a:off x="5677280" y="1710539"/>
            <a:ext cx="5823585" cy="4592604"/>
          </a:xfrm>
          <a:prstGeom prst="rect">
            <a:avLst/>
          </a:prstGeom>
        </p:spPr>
        <p:txBody>
          <a:bodyPr vert="horz" wrap="square" lIns="0" tIns="13334" rIns="0" bIns="0">
            <a:spAutoFit/>
          </a:bodyPr>
          <a:lstStyle/>
          <a:p>
            <a:pPr marL="12700" marR="5080" indent="-4445" algn="ctr">
              <a:lnSpc>
                <a:spcPct val="107000"/>
              </a:lnSpc>
              <a:spcBef>
                <a:spcPts val="104"/>
              </a:spcBef>
            </a:pPr>
            <a:r>
              <a:rPr sz="2800" b="1" spc="-9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ОБНОВЛЁННЫЙ КУРС ДОЛЖЕН СТАТЬ БЛИЖЕ К ЖИЗНИ: ПОНИМАНИЮ УСТРОЙСТВА ГОСУДАРСТВА И ОБЩЕСТВА, ЭКОНОМИКИ И ПРАВА, ФИНАНСОВОЙ КУЛЬТУРЫ, ОТВЕТСТВЕННОСТИ ГРАЖДАНИНА, УМЕНИЮ ПРИНИМАТЬ ОБДУМАННЫЕ РЕШЕНИЯ</a:t>
            </a:r>
          </a:p>
        </p:txBody>
      </p:sp>
      <p:pic>
        <p:nvPicPr>
          <p:cNvPr id="236" name="Picture 236"/>
          <p:cNvPicPr/>
          <p:nvPr/>
        </p:nvPicPr>
        <p:blipFill>
          <a:blip r:embed="rId5"/>
          <a:stretch/>
        </p:blipFill>
        <p:spPr>
          <a:xfrm>
            <a:off x="8021" y="-1328"/>
            <a:ext cx="1098840" cy="10969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Group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Picture 239"/>
          <p:cNvPicPr/>
          <p:nvPr/>
        </p:nvPicPr>
        <p:blipFill>
          <a:blip r:embed="rId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41" name="Picture 241"/>
          <p:cNvPicPr/>
          <p:nvPr/>
        </p:nvPicPr>
        <p:blipFill>
          <a:blip r:embed="rId3"/>
          <a:stretch/>
        </p:blipFill>
        <p:spPr>
          <a:xfrm>
            <a:off x="1191501" y="415651"/>
            <a:ext cx="6639686" cy="523214"/>
          </a:xfrm>
          <a:prstGeom prst="rect">
            <a:avLst/>
          </a:prstGeom>
        </p:spPr>
      </p:pic>
      <p:sp>
        <p:nvSpPr>
          <p:cNvPr id="242" name="Shape 242"/>
          <p:cNvSpPr txBox="1">
            <a:spLocks noGrp="1"/>
          </p:cNvSpPr>
          <p:nvPr>
            <p:ph type="title"/>
          </p:nvPr>
        </p:nvSpPr>
        <p:spPr>
          <a:xfrm>
            <a:off x="1336065" y="191093"/>
            <a:ext cx="7862569" cy="734303"/>
          </a:xfrm>
          <a:prstGeom prst="rect">
            <a:avLst/>
          </a:prstGeom>
        </p:spPr>
        <p:txBody>
          <a:bodyPr vert="horz" wrap="square" lIns="0" tIns="239520" rIns="0" bIns="0">
            <a:spAutoFit/>
          </a:bodyPr>
          <a:lstStyle>
            <a:defPPr/>
            <a:lvl1pPr lvl="0"/>
          </a:lstStyle>
          <a:p>
            <a:pPr marL="12700" indent="0">
              <a:lnSpc>
                <a:spcPct val="100000"/>
              </a:lnSpc>
              <a:spcBef>
                <a:spcPts val="95"/>
              </a:spcBef>
            </a:pPr>
            <a:r>
              <a:rPr sz="3200" spc="-220">
                <a:latin typeface="Times New Roman"/>
                <a:ea typeface="Times New Roman"/>
                <a:cs typeface="Times New Roman"/>
              </a:rPr>
              <a:t>ДНК РОССИИ</a:t>
            </a:r>
          </a:p>
        </p:txBody>
      </p:sp>
      <p:pic>
        <p:nvPicPr>
          <p:cNvPr id="244" name="Picture 244"/>
          <p:cNvPicPr/>
          <p:nvPr/>
        </p:nvPicPr>
        <p:blipFill>
          <a:blip r:embed="rId4"/>
          <a:stretch/>
        </p:blipFill>
        <p:spPr>
          <a:xfrm>
            <a:off x="9950934" y="-6788"/>
            <a:ext cx="2088666" cy="866856"/>
          </a:xfrm>
          <a:prstGeom prst="rect">
            <a:avLst/>
          </a:prstGeom>
        </p:spPr>
      </p:pic>
      <p:sp>
        <p:nvSpPr>
          <p:cNvPr id="245" name="Shape 245"/>
          <p:cNvSpPr/>
          <p:nvPr/>
        </p:nvSpPr>
        <p:spPr>
          <a:xfrm>
            <a:off x="-1" y="1401361"/>
            <a:ext cx="12192001" cy="3288665"/>
          </a:xfrm>
          <a:custGeom>
            <a:avLst/>
            <a:gdLst>
              <a:gd name="OXMLTextRectL" fmla="val 0"/>
              <a:gd name="OXMLTextRectT" fmla="val 0"/>
              <a:gd name="OXMLTextRectR" fmla="val w"/>
              <a:gd name="OXMLTextRectB" fmla="val h"/>
              <a:gd name="COTextRectL" fmla="*/ OXMLTextRectL 1 w"/>
              <a:gd name="COTextRectT" fmla="*/ OXMLTextRectT 1 h"/>
              <a:gd name="COTextRectR" fmla="*/ OXMLTextRectR 1 w"/>
              <a:gd name="COTextRectB" fmla="*/ OXMLTextRectB 1 h"/>
              <a:gd name="ODFLeft" fmla="val 0"/>
              <a:gd name="ODFTop" fmla="val 0"/>
              <a:gd name="ODFRight" fmla="val 11431905"/>
              <a:gd name="ODFBottom" fmla="val 3288665"/>
              <a:gd name="ODFWidth" fmla="val 11431905"/>
              <a:gd name="ODFHeight" fmla="val 3288665"/>
            </a:gdLst>
            <a:ahLst/>
            <a:cxnLst/>
            <a:rect l="OXMLTextRectL" t="OXMLTextRectT" r="OXMLTextRectR" b="OXMLTextRectB"/>
            <a:pathLst>
              <a:path w="11431905" h="3288665">
                <a:moveTo>
                  <a:pt x="11431778" y="0"/>
                </a:moveTo>
                <a:lnTo>
                  <a:pt x="0" y="0"/>
                </a:lnTo>
                <a:lnTo>
                  <a:pt x="0" y="3288410"/>
                </a:lnTo>
                <a:lnTo>
                  <a:pt x="11431778" y="3288410"/>
                </a:lnTo>
                <a:lnTo>
                  <a:pt x="11431778" y="0"/>
                </a:lnTo>
                <a:close/>
              </a:path>
            </a:pathLst>
          </a:custGeom>
          <a:solidFill>
            <a:srgbClr val="F5F6F6">
              <a:alpha val="56077"/>
            </a:srgbClr>
          </a:solidFill>
        </p:spPr>
        <p:txBody>
          <a:bodyPr wrap="square" lIns="0" tIns="0" rIns="0" bIns="0"/>
          <a:lstStyle/>
          <a:p>
            <a:endParaRPr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46" name="Shape 246"/>
          <p:cNvSpPr/>
          <p:nvPr/>
        </p:nvSpPr>
        <p:spPr>
          <a:xfrm>
            <a:off x="380047" y="1230297"/>
            <a:ext cx="11431905" cy="492759"/>
          </a:xfrm>
          <a:custGeom>
            <a:avLst/>
            <a:gdLst>
              <a:gd name="OXMLTextRectL" fmla="val 0"/>
              <a:gd name="OXMLTextRectT" fmla="val 0"/>
              <a:gd name="OXMLTextRectR" fmla="val w"/>
              <a:gd name="OXMLTextRectB" fmla="val h"/>
              <a:gd name="COTextRectL" fmla="*/ OXMLTextRectL 1 w"/>
              <a:gd name="COTextRectT" fmla="*/ OXMLTextRectT 1 h"/>
              <a:gd name="COTextRectR" fmla="*/ OXMLTextRectR 1 w"/>
              <a:gd name="COTextRectB" fmla="*/ OXMLTextRectB 1 h"/>
              <a:gd name="ODFLeft" fmla="val 0"/>
              <a:gd name="ODFTop" fmla="val 0"/>
              <a:gd name="ODFRight" fmla="val 11431905"/>
              <a:gd name="ODFBottom" fmla="val 492759"/>
              <a:gd name="ODFWidth" fmla="val 11431905"/>
              <a:gd name="ODFHeight" fmla="val 492759"/>
            </a:gdLst>
            <a:ahLst/>
            <a:cxnLst/>
            <a:rect l="OXMLTextRectL" t="OXMLTextRectT" r="OXMLTextRectR" b="OXMLTextRectB"/>
            <a:pathLst>
              <a:path w="11431905" h="492759">
                <a:moveTo>
                  <a:pt x="11431778" y="0"/>
                </a:moveTo>
                <a:lnTo>
                  <a:pt x="0" y="0"/>
                </a:lnTo>
                <a:lnTo>
                  <a:pt x="0" y="492683"/>
                </a:lnTo>
                <a:lnTo>
                  <a:pt x="11431778" y="492683"/>
                </a:lnTo>
                <a:lnTo>
                  <a:pt x="11431778" y="0"/>
                </a:lnTo>
                <a:close/>
              </a:path>
            </a:pathLst>
          </a:custGeom>
          <a:solidFill>
            <a:srgbClr val="395E9C">
              <a:alpha val="65881"/>
            </a:srgbClr>
          </a:solidFill>
        </p:spPr>
        <p:txBody>
          <a:bodyPr wrap="square" lIns="0" tIns="0" rIns="0" bIns="0"/>
          <a:lstStyle/>
          <a:p>
            <a:endParaRPr/>
          </a:p>
        </p:txBody>
      </p:sp>
      <p:sp>
        <p:nvSpPr>
          <p:cNvPr id="247" name="Shape 247"/>
          <p:cNvSpPr txBox="1"/>
          <p:nvPr/>
        </p:nvSpPr>
        <p:spPr>
          <a:xfrm>
            <a:off x="419392" y="1262387"/>
            <a:ext cx="11239208" cy="444352"/>
          </a:xfrm>
          <a:prstGeom prst="rect">
            <a:avLst/>
          </a:prstGeom>
        </p:spPr>
        <p:txBody>
          <a:bodyPr vert="horz" wrap="square" lIns="0" tIns="13334" rIns="0" bIns="0">
            <a:spAutoFit/>
          </a:bodyPr>
          <a:lstStyle/>
          <a:p>
            <a:pPr marL="12700" indent="0" algn="ctr">
              <a:lnSpc>
                <a:spcPct val="100000"/>
              </a:lnSpc>
              <a:spcBef>
                <a:spcPts val="104"/>
              </a:spcBef>
            </a:pPr>
            <a:r>
              <a:rPr sz="2800" b="1" spc="-9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ПОЭТАПНОЕ ВВЕДЕНИЕ ПРЕДМЕТА</a:t>
            </a:r>
          </a:p>
        </p:txBody>
      </p:sp>
      <p:sp>
        <p:nvSpPr>
          <p:cNvPr id="248" name="Shape 248"/>
          <p:cNvSpPr txBox="1"/>
          <p:nvPr/>
        </p:nvSpPr>
        <p:spPr>
          <a:xfrm>
            <a:off x="1947798" y="1894458"/>
            <a:ext cx="110488" cy="330835"/>
          </a:xfrm>
          <a:prstGeom prst="rect">
            <a:avLst/>
          </a:prstGeom>
        </p:spPr>
        <p:txBody>
          <a:bodyPr vert="horz" wrap="square" lIns="0" tIns="13334" rIns="0" bIns="0">
            <a:spAutoFit/>
          </a:bodyPr>
          <a:lstStyle/>
          <a:p>
            <a:pPr marL="12700" indent="0">
              <a:lnSpc>
                <a:spcPct val="100000"/>
              </a:lnSpc>
              <a:spcBef>
                <a:spcPts val="104"/>
              </a:spcBef>
            </a:pPr>
            <a:r>
              <a:rPr sz="2000" spc="-509">
                <a:solidFill>
                  <a:srgbClr val="FFFFFF"/>
                </a:solidFill>
                <a:latin typeface="Arial"/>
                <a:ea typeface="Arial"/>
                <a:cs typeface="Arial"/>
              </a:rPr>
              <a:t>1</a:t>
            </a:r>
            <a:endParaRPr sz="2000">
              <a:latin typeface="Arial"/>
              <a:ea typeface="Arial"/>
              <a:cs typeface="Arial"/>
            </a:endParaRPr>
          </a:p>
        </p:txBody>
      </p:sp>
      <p:sp>
        <p:nvSpPr>
          <p:cNvPr id="249" name="Shape 249"/>
          <p:cNvSpPr txBox="1"/>
          <p:nvPr/>
        </p:nvSpPr>
        <p:spPr>
          <a:xfrm>
            <a:off x="6762080" y="1925871"/>
            <a:ext cx="146500" cy="321242"/>
          </a:xfrm>
          <a:prstGeom prst="rect">
            <a:avLst/>
          </a:prstGeom>
        </p:spPr>
        <p:txBody>
          <a:bodyPr vert="horz" wrap="square" lIns="0" tIns="13334" rIns="0" bIns="0">
            <a:spAutoFit/>
          </a:bodyPr>
          <a:lstStyle/>
          <a:p>
            <a:pPr marL="12700" indent="0">
              <a:lnSpc>
                <a:spcPct val="100000"/>
              </a:lnSpc>
              <a:spcBef>
                <a:spcPts val="104"/>
              </a:spcBef>
            </a:pPr>
            <a:r>
              <a:rPr sz="2000" spc="-50">
                <a:solidFill>
                  <a:srgbClr val="FFFFFF"/>
                </a:solidFill>
                <a:latin typeface="Arial"/>
                <a:ea typeface="Arial"/>
                <a:cs typeface="Arial"/>
              </a:rPr>
              <a:t>2</a:t>
            </a:r>
            <a:endParaRPr sz="2000">
              <a:latin typeface="Arial"/>
              <a:ea typeface="Arial"/>
              <a:cs typeface="Arial"/>
            </a:endParaRPr>
          </a:p>
        </p:txBody>
      </p:sp>
      <p:sp>
        <p:nvSpPr>
          <p:cNvPr id="250" name="Shape 250"/>
          <p:cNvSpPr txBox="1"/>
          <p:nvPr/>
        </p:nvSpPr>
        <p:spPr>
          <a:xfrm>
            <a:off x="356895" y="1979193"/>
            <a:ext cx="5126940" cy="1121461"/>
          </a:xfrm>
          <a:prstGeom prst="rect">
            <a:avLst/>
          </a:prstGeom>
        </p:spPr>
        <p:txBody>
          <a:bodyPr vert="horz" wrap="square" lIns="0" tIns="13334" rIns="0" bIns="0">
            <a:spAutoFit/>
          </a:bodyPr>
          <a:lstStyle/>
          <a:p>
            <a:pPr marL="12700" indent="0" algn="ctr">
              <a:spcBef>
                <a:spcPts val="104"/>
              </a:spcBef>
            </a:pPr>
            <a:r>
              <a:rPr sz="2400" b="1" spc="-3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2026/2027</a:t>
            </a:r>
            <a:r>
              <a:rPr sz="2400" b="1" spc="-1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14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УЧЕБНЫЙ</a:t>
            </a:r>
            <a:r>
              <a:rPr sz="2400" b="1" spc="-2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ГОД</a:t>
            </a:r>
            <a:endParaRPr sz="2400">
              <a:latin typeface="Times New Roman"/>
              <a:ea typeface="Times New Roman"/>
              <a:cs typeface="Times New Roman"/>
            </a:endParaRPr>
          </a:p>
          <a:p>
            <a:pPr marL="12700" indent="0"/>
            <a:r>
              <a:rPr sz="24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5</a:t>
            </a:r>
            <a:r>
              <a:rPr sz="2400" b="1" spc="-4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8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КЛАСС</a:t>
            </a:r>
            <a:r>
              <a:rPr sz="2400" b="1" spc="-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spc="-240">
                <a:latin typeface="Times New Roman"/>
                <a:ea typeface="Times New Roman"/>
                <a:cs typeface="Times New Roman"/>
              </a:rPr>
              <a:t>—</a:t>
            </a:r>
            <a:r>
              <a:rPr sz="2400" spc="-15"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229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17</a:t>
            </a:r>
            <a:r>
              <a:rPr sz="2400" b="1" spc="-20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10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ЧАСОВ</a:t>
            </a:r>
            <a:r>
              <a:rPr sz="2400" spc="-10">
                <a:latin typeface="Times New Roman"/>
                <a:ea typeface="Times New Roman"/>
                <a:cs typeface="Times New Roman"/>
              </a:rPr>
              <a:t>,</a:t>
            </a:r>
            <a:endParaRPr sz="2400">
              <a:latin typeface="Times New Roman"/>
              <a:ea typeface="Times New Roman"/>
              <a:cs typeface="Times New Roman"/>
            </a:endParaRPr>
          </a:p>
          <a:p>
            <a:pPr marL="12700" indent="0"/>
            <a:r>
              <a:rPr sz="2400" b="1">
                <a:latin typeface="Times New Roman"/>
                <a:ea typeface="Times New Roman"/>
                <a:cs typeface="Times New Roman"/>
              </a:rPr>
              <a:t>II</a:t>
            </a:r>
            <a:r>
              <a:rPr sz="2400" b="1" spc="-45"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95">
                <a:latin typeface="Times New Roman"/>
                <a:ea typeface="Times New Roman"/>
                <a:cs typeface="Times New Roman"/>
              </a:rPr>
              <a:t>ПОЛУГОДИЕ</a:t>
            </a:r>
            <a:r>
              <a:rPr sz="2400" spc="-95">
                <a:latin typeface="Times New Roman"/>
                <a:ea typeface="Times New Roman"/>
                <a:cs typeface="Times New Roman"/>
              </a:rPr>
              <a:t>,</a:t>
            </a:r>
            <a:r>
              <a:rPr sz="2400" spc="30"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365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1</a:t>
            </a:r>
            <a:r>
              <a:rPr sz="2400" b="1" spc="-15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145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ЧАС</a:t>
            </a:r>
            <a:r>
              <a:rPr sz="2400" b="1" spc="-10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>
                <a:latin typeface="Times New Roman"/>
                <a:ea typeface="Times New Roman"/>
                <a:cs typeface="Times New Roman"/>
              </a:rPr>
              <a:t>В</a:t>
            </a:r>
            <a:r>
              <a:rPr sz="2400" spc="-20">
                <a:latin typeface="Times New Roman"/>
                <a:ea typeface="Times New Roman"/>
                <a:cs typeface="Times New Roman"/>
              </a:rPr>
              <a:t> </a:t>
            </a:r>
            <a:r>
              <a:rPr sz="2400" spc="-30">
                <a:latin typeface="Times New Roman"/>
                <a:ea typeface="Times New Roman"/>
                <a:cs typeface="Times New Roman"/>
              </a:rPr>
              <a:t>НЕДЕЛЮ</a:t>
            </a:r>
            <a:endParaRPr sz="240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51" name="Shape 251"/>
          <p:cNvSpPr txBox="1"/>
          <p:nvPr/>
        </p:nvSpPr>
        <p:spPr>
          <a:xfrm>
            <a:off x="5556665" y="2247113"/>
            <a:ext cx="6539984" cy="1626727"/>
          </a:xfrm>
          <a:prstGeom prst="rect">
            <a:avLst/>
          </a:prstGeom>
        </p:spPr>
        <p:txBody>
          <a:bodyPr vert="horz" wrap="square" lIns="0" tIns="84455" rIns="0" bIns="0">
            <a:spAutoFit/>
          </a:bodyPr>
          <a:lstStyle>
            <a:defPPr/>
            <a:lvl1pPr lvl="0"/>
          </a:lstStyle>
          <a:p>
            <a:pPr marL="12700" indent="0" algn="ctr">
              <a:lnSpc>
                <a:spcPct val="100000"/>
              </a:lnSpc>
              <a:spcBef>
                <a:spcPts val="665"/>
              </a:spcBef>
            </a:pPr>
            <a:r>
              <a:rPr sz="2400" b="1" spc="-1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2027/2028</a:t>
            </a:r>
            <a:r>
              <a:rPr sz="2400" b="1" spc="-5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14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УЧЕБНЫЙ</a:t>
            </a:r>
            <a:r>
              <a:rPr sz="2400" b="1" spc="-2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25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ГОД</a:t>
            </a:r>
            <a:endParaRPr sz="2400">
              <a:latin typeface="Times New Roman"/>
              <a:ea typeface="Times New Roman"/>
              <a:cs typeface="Times New Roman"/>
            </a:endParaRPr>
          </a:p>
          <a:p>
            <a:pPr marL="180340" indent="-164465">
              <a:lnSpc>
                <a:spcPct val="100000"/>
              </a:lnSpc>
              <a:spcBef>
                <a:spcPts val="450"/>
              </a:spcBef>
              <a:buAutoNum type="arabicPlain" startAt="5"/>
            </a:pPr>
            <a:r>
              <a:rPr sz="2400" b="1" spc="-8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КЛАСС</a:t>
            </a:r>
            <a:r>
              <a:rPr sz="2400" b="1" spc="-3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spc="-240">
                <a:latin typeface="Times New Roman"/>
                <a:ea typeface="Times New Roman"/>
                <a:cs typeface="Times New Roman"/>
              </a:rPr>
              <a:t>—</a:t>
            </a:r>
            <a:r>
              <a:rPr sz="2400" spc="-15"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229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17</a:t>
            </a:r>
            <a:r>
              <a:rPr sz="2400" b="1" spc="-20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165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ЧАСОВ</a:t>
            </a:r>
            <a:r>
              <a:rPr sz="2400" b="1" spc="-5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spc="-10">
                <a:latin typeface="Times New Roman"/>
                <a:ea typeface="Times New Roman"/>
                <a:cs typeface="Times New Roman"/>
              </a:rPr>
              <a:t>(0,5</a:t>
            </a:r>
            <a:r>
              <a:rPr sz="2400" spc="-70">
                <a:latin typeface="Times New Roman"/>
                <a:ea typeface="Times New Roman"/>
                <a:cs typeface="Times New Roman"/>
              </a:rPr>
              <a:t> ЧАСА</a:t>
            </a:r>
            <a:r>
              <a:rPr sz="2400" spc="-25">
                <a:latin typeface="Times New Roman"/>
                <a:ea typeface="Times New Roman"/>
                <a:cs typeface="Times New Roman"/>
              </a:rPr>
              <a:t> </a:t>
            </a:r>
            <a:r>
              <a:rPr sz="2400">
                <a:latin typeface="Times New Roman"/>
                <a:ea typeface="Times New Roman"/>
                <a:cs typeface="Times New Roman"/>
              </a:rPr>
              <a:t>В</a:t>
            </a:r>
            <a:r>
              <a:rPr sz="2400" spc="-40">
                <a:latin typeface="Times New Roman"/>
                <a:ea typeface="Times New Roman"/>
                <a:cs typeface="Times New Roman"/>
              </a:rPr>
              <a:t> </a:t>
            </a:r>
            <a:r>
              <a:rPr sz="2400" spc="-20">
                <a:latin typeface="Times New Roman"/>
                <a:ea typeface="Times New Roman"/>
                <a:cs typeface="Times New Roman"/>
              </a:rPr>
              <a:t>НЕДЕЛЮ)</a:t>
            </a:r>
            <a:endParaRPr sz="2400">
              <a:latin typeface="Times New Roman"/>
              <a:ea typeface="Times New Roman"/>
              <a:cs typeface="Times New Roman"/>
            </a:endParaRPr>
          </a:p>
          <a:p>
            <a:pPr marL="175260" indent="-159385">
              <a:lnSpc>
                <a:spcPct val="100000"/>
              </a:lnSpc>
              <a:buAutoNum type="arabicPlain" startAt="5"/>
            </a:pPr>
            <a:r>
              <a:rPr sz="2400" b="1" spc="-8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КЛАСС</a:t>
            </a:r>
            <a:r>
              <a:rPr sz="2400" b="1" spc="-3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spc="-240">
                <a:latin typeface="Times New Roman"/>
                <a:ea typeface="Times New Roman"/>
                <a:cs typeface="Times New Roman"/>
              </a:rPr>
              <a:t>—</a:t>
            </a:r>
            <a:r>
              <a:rPr sz="2400" spc="-15"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34</a:t>
            </a:r>
            <a:r>
              <a:rPr sz="2400" b="1" spc="-110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170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ЧАСОВ</a:t>
            </a:r>
            <a:r>
              <a:rPr sz="2400" b="1" spc="10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spc="-185">
                <a:latin typeface="Times New Roman"/>
                <a:ea typeface="Times New Roman"/>
                <a:cs typeface="Times New Roman"/>
              </a:rPr>
              <a:t>(1</a:t>
            </a:r>
            <a:r>
              <a:rPr sz="2400" spc="-25">
                <a:latin typeface="Times New Roman"/>
                <a:ea typeface="Times New Roman"/>
                <a:cs typeface="Times New Roman"/>
              </a:rPr>
              <a:t> </a:t>
            </a:r>
            <a:r>
              <a:rPr sz="2400">
                <a:latin typeface="Times New Roman"/>
                <a:ea typeface="Times New Roman"/>
                <a:cs typeface="Times New Roman"/>
              </a:rPr>
              <a:t>ЧАС</a:t>
            </a:r>
            <a:r>
              <a:rPr sz="2400" spc="285">
                <a:latin typeface="Times New Roman"/>
                <a:ea typeface="Times New Roman"/>
                <a:cs typeface="Times New Roman"/>
              </a:rPr>
              <a:t> </a:t>
            </a:r>
            <a:r>
              <a:rPr sz="2400">
                <a:latin typeface="Times New Roman"/>
                <a:ea typeface="Times New Roman"/>
                <a:cs typeface="Times New Roman"/>
              </a:rPr>
              <a:t>В</a:t>
            </a:r>
            <a:r>
              <a:rPr sz="2400" spc="-60">
                <a:latin typeface="Times New Roman"/>
                <a:ea typeface="Times New Roman"/>
                <a:cs typeface="Times New Roman"/>
              </a:rPr>
              <a:t> </a:t>
            </a:r>
            <a:r>
              <a:rPr sz="2400" spc="-10">
                <a:latin typeface="Times New Roman"/>
                <a:ea typeface="Times New Roman"/>
                <a:cs typeface="Times New Roman"/>
              </a:rPr>
              <a:t>НЕДЕЛЮ)</a:t>
            </a:r>
            <a:endParaRPr sz="2400">
              <a:latin typeface="Times New Roman"/>
              <a:ea typeface="Times New Roman"/>
              <a:cs typeface="Times New Roman"/>
            </a:endParaRPr>
          </a:p>
          <a:p>
            <a:pPr marL="171450" indent="-155575">
              <a:lnSpc>
                <a:spcPct val="100000"/>
              </a:lnSpc>
              <a:buAutoNum type="arabicPlain" startAt="5"/>
            </a:pPr>
            <a:r>
              <a:rPr sz="2400" b="1" spc="-7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КЛАСС</a:t>
            </a:r>
            <a:r>
              <a:rPr sz="2400" b="1" spc="-3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spc="-240">
                <a:latin typeface="Times New Roman"/>
                <a:ea typeface="Times New Roman"/>
                <a:cs typeface="Times New Roman"/>
              </a:rPr>
              <a:t>—</a:t>
            </a:r>
            <a:r>
              <a:rPr sz="2400" spc="-15"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34</a:t>
            </a:r>
            <a:r>
              <a:rPr sz="2400" b="1" spc="-20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165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ЧАСОВ</a:t>
            </a:r>
            <a:r>
              <a:rPr sz="2400" b="1" spc="5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spc="-185">
                <a:latin typeface="Times New Roman"/>
                <a:ea typeface="Times New Roman"/>
                <a:cs typeface="Times New Roman"/>
              </a:rPr>
              <a:t>(1</a:t>
            </a:r>
            <a:r>
              <a:rPr sz="2400" spc="-15">
                <a:latin typeface="Times New Roman"/>
                <a:ea typeface="Times New Roman"/>
                <a:cs typeface="Times New Roman"/>
              </a:rPr>
              <a:t> </a:t>
            </a:r>
            <a:r>
              <a:rPr sz="2400" spc="-95">
                <a:latin typeface="Times New Roman"/>
                <a:ea typeface="Times New Roman"/>
                <a:cs typeface="Times New Roman"/>
              </a:rPr>
              <a:t>ЧАС</a:t>
            </a:r>
            <a:r>
              <a:rPr sz="2400" spc="-15">
                <a:latin typeface="Times New Roman"/>
                <a:ea typeface="Times New Roman"/>
                <a:cs typeface="Times New Roman"/>
              </a:rPr>
              <a:t> </a:t>
            </a:r>
            <a:r>
              <a:rPr sz="2400">
                <a:latin typeface="Times New Roman"/>
                <a:ea typeface="Times New Roman"/>
                <a:cs typeface="Times New Roman"/>
              </a:rPr>
              <a:t>В</a:t>
            </a:r>
            <a:r>
              <a:rPr sz="2400" spc="-25">
                <a:latin typeface="Times New Roman"/>
                <a:ea typeface="Times New Roman"/>
                <a:cs typeface="Times New Roman"/>
              </a:rPr>
              <a:t> </a:t>
            </a:r>
            <a:r>
              <a:rPr sz="2400" spc="-10">
                <a:latin typeface="Times New Roman"/>
                <a:ea typeface="Times New Roman"/>
                <a:cs typeface="Times New Roman"/>
              </a:rPr>
              <a:t>НЕДЕЛЮ)</a:t>
            </a:r>
            <a:endParaRPr sz="240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52" name="Shape 252"/>
          <p:cNvSpPr/>
          <p:nvPr/>
        </p:nvSpPr>
        <p:spPr>
          <a:xfrm>
            <a:off x="130860" y="4129599"/>
            <a:ext cx="11431905" cy="767715"/>
          </a:xfrm>
          <a:custGeom>
            <a:avLst/>
            <a:gdLst>
              <a:gd name="OXMLTextRectL" fmla="val 0"/>
              <a:gd name="OXMLTextRectT" fmla="val 0"/>
              <a:gd name="OXMLTextRectR" fmla="val w"/>
              <a:gd name="OXMLTextRectB" fmla="val h"/>
              <a:gd name="COTextRectL" fmla="*/ OXMLTextRectL 1 w"/>
              <a:gd name="COTextRectT" fmla="*/ OXMLTextRectT 1 h"/>
              <a:gd name="COTextRectR" fmla="*/ OXMLTextRectR 1 w"/>
              <a:gd name="COTextRectB" fmla="*/ OXMLTextRectB 1 h"/>
              <a:gd name="ODFLeft" fmla="val 0"/>
              <a:gd name="ODFTop" fmla="val 0"/>
              <a:gd name="ODFRight" fmla="val 11431905"/>
              <a:gd name="ODFBottom" fmla="val 767714"/>
              <a:gd name="ODFWidth" fmla="val 11431905"/>
              <a:gd name="ODFHeight" fmla="val 767714"/>
            </a:gdLst>
            <a:ahLst/>
            <a:cxnLst/>
            <a:rect l="OXMLTextRectL" t="OXMLTextRectT" r="OXMLTextRectR" b="OXMLTextRectB"/>
            <a:pathLst>
              <a:path w="11431905" h="767714">
                <a:moveTo>
                  <a:pt x="11431778" y="0"/>
                </a:moveTo>
                <a:lnTo>
                  <a:pt x="0" y="0"/>
                </a:lnTo>
                <a:lnTo>
                  <a:pt x="0" y="767499"/>
                </a:lnTo>
                <a:lnTo>
                  <a:pt x="11431778" y="767499"/>
                </a:lnTo>
                <a:lnTo>
                  <a:pt x="11431778" y="0"/>
                </a:lnTo>
                <a:close/>
              </a:path>
            </a:pathLst>
          </a:custGeom>
          <a:solidFill>
            <a:srgbClr val="F1F1F1">
              <a:alpha val="65881"/>
            </a:srgbClr>
          </a:solidFill>
        </p:spPr>
        <p:txBody>
          <a:bodyPr wrap="square" lIns="0" tIns="0" rIns="0" bIns="0"/>
          <a:lstStyle/>
          <a:p>
            <a:endParaRPr/>
          </a:p>
        </p:txBody>
      </p:sp>
      <p:grpSp>
        <p:nvGrpSpPr>
          <p:cNvPr id="253" name="Shape 253"/>
          <p:cNvGrpSpPr/>
          <p:nvPr/>
        </p:nvGrpSpPr>
        <p:grpSpPr>
          <a:xfrm>
            <a:off x="304711" y="4264853"/>
            <a:ext cx="505459" cy="497204"/>
            <a:chOff x="0" y="0"/>
            <a:chExt cx="505459" cy="497204"/>
          </a:xfrm>
        </p:grpSpPr>
        <p:sp>
          <p:nvSpPr>
            <p:cNvPr id="254" name="Shape 254"/>
            <p:cNvSpPr/>
            <p:nvPr/>
          </p:nvSpPr>
          <p:spPr>
            <a:xfrm>
              <a:off x="0" y="0"/>
              <a:ext cx="505459" cy="497204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505459"/>
                <a:gd name="ODFBottom" fmla="val 497204"/>
                <a:gd name="ODFWidth" fmla="val 505459"/>
                <a:gd name="ODFHeight" fmla="val 497204"/>
              </a:gdLst>
              <a:ahLst/>
              <a:cxnLst/>
              <a:rect l="OXMLTextRectL" t="OXMLTextRectT" r="OXMLTextRectR" b="OXMLTextRectB"/>
              <a:pathLst>
                <a:path w="505459" h="497204">
                  <a:moveTo>
                    <a:pt x="252717" y="0"/>
                  </a:moveTo>
                  <a:lnTo>
                    <a:pt x="207290" y="4003"/>
                  </a:lnTo>
                  <a:lnTo>
                    <a:pt x="164535" y="15546"/>
                  </a:lnTo>
                  <a:lnTo>
                    <a:pt x="125165" y="33927"/>
                  </a:lnTo>
                  <a:lnTo>
                    <a:pt x="89894" y="58445"/>
                  </a:lnTo>
                  <a:lnTo>
                    <a:pt x="59435" y="88399"/>
                  </a:lnTo>
                  <a:lnTo>
                    <a:pt x="34503" y="123086"/>
                  </a:lnTo>
                  <a:lnTo>
                    <a:pt x="15810" y="161806"/>
                  </a:lnTo>
                  <a:lnTo>
                    <a:pt x="4071" y="203857"/>
                  </a:lnTo>
                  <a:lnTo>
                    <a:pt x="0" y="248539"/>
                  </a:lnTo>
                  <a:lnTo>
                    <a:pt x="4071" y="293224"/>
                  </a:lnTo>
                  <a:lnTo>
                    <a:pt x="15810" y="335287"/>
                  </a:lnTo>
                  <a:lnTo>
                    <a:pt x="34503" y="374024"/>
                  </a:lnTo>
                  <a:lnTo>
                    <a:pt x="59435" y="408731"/>
                  </a:lnTo>
                  <a:lnTo>
                    <a:pt x="89894" y="438706"/>
                  </a:lnTo>
                  <a:lnTo>
                    <a:pt x="125165" y="463244"/>
                  </a:lnTo>
                  <a:lnTo>
                    <a:pt x="164535" y="481642"/>
                  </a:lnTo>
                  <a:lnTo>
                    <a:pt x="207290" y="493197"/>
                  </a:lnTo>
                  <a:lnTo>
                    <a:pt x="252717" y="497205"/>
                  </a:lnTo>
                  <a:lnTo>
                    <a:pt x="298143" y="493197"/>
                  </a:lnTo>
                  <a:lnTo>
                    <a:pt x="340898" y="481642"/>
                  </a:lnTo>
                  <a:lnTo>
                    <a:pt x="380269" y="463244"/>
                  </a:lnTo>
                  <a:lnTo>
                    <a:pt x="415540" y="438706"/>
                  </a:lnTo>
                  <a:lnTo>
                    <a:pt x="445999" y="408731"/>
                  </a:lnTo>
                  <a:lnTo>
                    <a:pt x="470931" y="374024"/>
                  </a:lnTo>
                  <a:lnTo>
                    <a:pt x="489624" y="335287"/>
                  </a:lnTo>
                  <a:lnTo>
                    <a:pt x="501363" y="293224"/>
                  </a:lnTo>
                  <a:lnTo>
                    <a:pt x="505434" y="248539"/>
                  </a:lnTo>
                  <a:lnTo>
                    <a:pt x="501363" y="203857"/>
                  </a:lnTo>
                  <a:lnTo>
                    <a:pt x="489624" y="161806"/>
                  </a:lnTo>
                  <a:lnTo>
                    <a:pt x="470931" y="123086"/>
                  </a:lnTo>
                  <a:lnTo>
                    <a:pt x="445999" y="88399"/>
                  </a:lnTo>
                  <a:lnTo>
                    <a:pt x="415540" y="58445"/>
                  </a:lnTo>
                  <a:lnTo>
                    <a:pt x="380269" y="33927"/>
                  </a:lnTo>
                  <a:lnTo>
                    <a:pt x="340898" y="15546"/>
                  </a:lnTo>
                  <a:lnTo>
                    <a:pt x="298143" y="4003"/>
                  </a:lnTo>
                  <a:lnTo>
                    <a:pt x="252717" y="0"/>
                  </a:lnTo>
                  <a:close/>
                </a:path>
              </a:pathLst>
            </a:custGeom>
            <a:solidFill>
              <a:srgbClr val="2E5496"/>
            </a:solidFill>
          </p:spPr>
          <p:txBody>
            <a:bodyPr wrap="square" lIns="0" tIns="0" rIns="0" bIns="0"/>
            <a:lstStyle/>
            <a:p>
              <a:endParaRPr/>
            </a:p>
          </p:txBody>
        </p:sp>
        <p:pic>
          <p:nvPicPr>
            <p:cNvPr id="256" name="Picture 256"/>
            <p:cNvPicPr/>
            <p:nvPr/>
          </p:nvPicPr>
          <p:blipFill>
            <a:blip r:embed="rId5"/>
            <a:stretch/>
          </p:blipFill>
          <p:spPr>
            <a:xfrm>
              <a:off x="97486" y="89216"/>
              <a:ext cx="335837" cy="333819"/>
            </a:xfrm>
            <a:prstGeom prst="rect">
              <a:avLst/>
            </a:prstGeom>
          </p:spPr>
        </p:pic>
      </p:grpSp>
      <p:sp>
        <p:nvSpPr>
          <p:cNvPr id="257" name="Shape 257"/>
          <p:cNvSpPr txBox="1"/>
          <p:nvPr/>
        </p:nvSpPr>
        <p:spPr>
          <a:xfrm>
            <a:off x="810171" y="4157893"/>
            <a:ext cx="11286478" cy="751487"/>
          </a:xfrm>
          <a:prstGeom prst="rect">
            <a:avLst/>
          </a:prstGeom>
        </p:spPr>
        <p:txBody>
          <a:bodyPr vert="horz" wrap="square" lIns="0" tIns="12700" rIns="0" bIns="0">
            <a:spAutoFit/>
          </a:bodyPr>
          <a:lstStyle/>
          <a:p>
            <a:pPr marL="12700" indent="0">
              <a:spcBef>
                <a:spcPts val="100"/>
              </a:spcBef>
            </a:pPr>
            <a:r>
              <a:rPr sz="2400" dirty="0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ДО</a:t>
            </a:r>
            <a:r>
              <a:rPr sz="2400" spc="45" dirty="0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459" dirty="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1</a:t>
            </a:r>
            <a:r>
              <a:rPr sz="2400" b="1" spc="-20" dirty="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165" dirty="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ЯНВАРЯ</a:t>
            </a:r>
            <a:r>
              <a:rPr sz="2400" b="1" spc="-10" dirty="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80" dirty="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2027</a:t>
            </a:r>
            <a:r>
              <a:rPr sz="2400" b="1" spc="-65" dirty="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135" dirty="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ГОДА</a:t>
            </a:r>
            <a:r>
              <a:rPr sz="2400" b="1" spc="-15" dirty="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spc="-114" dirty="0" smtClean="0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ПЕРЕПОДГОТОВКУ</a:t>
            </a:r>
            <a:r>
              <a:rPr sz="2400" spc="-5" dirty="0" smtClean="0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spc="-150" dirty="0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ПРЕДСТОИТ</a:t>
            </a:r>
            <a:r>
              <a:rPr sz="2400" spc="-20" dirty="0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spc="-140" dirty="0" smtClean="0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ПРОЙТИ  </a:t>
            </a:r>
            <a:r>
              <a:rPr lang="ru-RU" sz="2400" b="1" spc="-140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10</a:t>
            </a:r>
            <a:r>
              <a:rPr sz="2400" b="1" spc="-45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spc="-75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ПЕДАГОГ</a:t>
            </a:r>
            <a:r>
              <a:rPr lang="ru-RU" sz="2400" b="1" spc="-75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АМ</a:t>
            </a:r>
            <a:r>
              <a:rPr sz="2400" b="1" spc="-75" dirty="0" smtClean="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dirty="0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ДЛЯ</a:t>
            </a:r>
            <a:r>
              <a:rPr sz="2400" spc="-35" dirty="0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spc="-80" dirty="0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ПРЕПОДАВАНИЯ</a:t>
            </a:r>
            <a:r>
              <a:rPr sz="2400" spc="-15" dirty="0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spc="-10" dirty="0">
                <a:solidFill>
                  <a:srgbClr val="3B61A1"/>
                </a:solidFill>
                <a:latin typeface="Times New Roman"/>
                <a:ea typeface="Times New Roman"/>
                <a:cs typeface="Times New Roman"/>
              </a:rPr>
              <a:t>КУРСА</a:t>
            </a:r>
            <a:endParaRPr sz="24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58" name="Shape 258"/>
          <p:cNvSpPr/>
          <p:nvPr/>
        </p:nvSpPr>
        <p:spPr>
          <a:xfrm>
            <a:off x="419392" y="4962855"/>
            <a:ext cx="4138295" cy="1178560"/>
          </a:xfrm>
          <a:custGeom>
            <a:avLst/>
            <a:gdLst>
              <a:gd name="OXMLTextRectL" fmla="val 0"/>
              <a:gd name="OXMLTextRectT" fmla="val 0"/>
              <a:gd name="OXMLTextRectR" fmla="val w"/>
              <a:gd name="OXMLTextRectB" fmla="val h"/>
              <a:gd name="COTextRectL" fmla="*/ OXMLTextRectL 1 w"/>
              <a:gd name="COTextRectT" fmla="*/ OXMLTextRectT 1 h"/>
              <a:gd name="COTextRectR" fmla="*/ OXMLTextRectR 1 w"/>
              <a:gd name="COTextRectB" fmla="*/ OXMLTextRectB 1 h"/>
              <a:gd name="ODFLeft" fmla="val 0"/>
              <a:gd name="ODFTop" fmla="val 0"/>
              <a:gd name="ODFRight" fmla="val 4138295"/>
              <a:gd name="ODFBottom" fmla="val 1178560"/>
              <a:gd name="ODFWidth" fmla="val 4138295"/>
              <a:gd name="ODFHeight" fmla="val 1178560"/>
            </a:gdLst>
            <a:ahLst/>
            <a:cxnLst/>
            <a:rect l="OXMLTextRectL" t="OXMLTextRectT" r="OXMLTextRectR" b="OXMLTextRectB"/>
            <a:pathLst>
              <a:path w="4138295" h="1178560">
                <a:moveTo>
                  <a:pt x="4138295" y="0"/>
                </a:moveTo>
                <a:lnTo>
                  <a:pt x="0" y="0"/>
                </a:lnTo>
                <a:lnTo>
                  <a:pt x="0" y="1178369"/>
                </a:lnTo>
                <a:lnTo>
                  <a:pt x="4138295" y="1178369"/>
                </a:lnTo>
                <a:lnTo>
                  <a:pt x="4138295" y="0"/>
                </a:lnTo>
                <a:close/>
              </a:path>
            </a:pathLst>
          </a:custGeom>
          <a:solidFill>
            <a:srgbClr val="F1F1F1">
              <a:alpha val="65881"/>
            </a:srgbClr>
          </a:solidFill>
        </p:spPr>
        <p:txBody>
          <a:bodyPr wrap="square" lIns="0" tIns="0" rIns="0" bIns="0"/>
          <a:lstStyle/>
          <a:p>
            <a:endParaRPr/>
          </a:p>
        </p:txBody>
      </p:sp>
      <p:grpSp>
        <p:nvGrpSpPr>
          <p:cNvPr id="259" name="Shape 259"/>
          <p:cNvGrpSpPr/>
          <p:nvPr/>
        </p:nvGrpSpPr>
        <p:grpSpPr>
          <a:xfrm>
            <a:off x="394932" y="5063412"/>
            <a:ext cx="1144270" cy="1124584"/>
            <a:chOff x="0" y="0"/>
            <a:chExt cx="1144270" cy="1124584"/>
          </a:xfrm>
        </p:grpSpPr>
        <p:pic>
          <p:nvPicPr>
            <p:cNvPr id="261" name="Picture 261"/>
            <p:cNvPicPr/>
            <p:nvPr/>
          </p:nvPicPr>
          <p:blipFill>
            <a:blip r:embed="rId6"/>
            <a:stretch/>
          </p:blipFill>
          <p:spPr>
            <a:xfrm>
              <a:off x="0" y="0"/>
              <a:ext cx="1124000" cy="1123999"/>
            </a:xfrm>
            <a:prstGeom prst="rect">
              <a:avLst/>
            </a:prstGeom>
          </p:spPr>
        </p:pic>
        <p:sp>
          <p:nvSpPr>
            <p:cNvPr id="262" name="Shape 262"/>
            <p:cNvSpPr/>
            <p:nvPr/>
          </p:nvSpPr>
          <p:spPr>
            <a:xfrm>
              <a:off x="1097954" y="72783"/>
              <a:ext cx="45719" cy="1008379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45719"/>
                <a:gd name="ODFBottom" fmla="val 1008379"/>
                <a:gd name="ODFWidth" fmla="val 45719"/>
                <a:gd name="ODFHeight" fmla="val 1008379"/>
              </a:gdLst>
              <a:ahLst/>
              <a:cxnLst/>
              <a:rect l="OXMLTextRectL" t="OXMLTextRectT" r="OXMLTextRectR" b="OXMLTextRectB"/>
              <a:pathLst>
                <a:path w="45719" h="1008379">
                  <a:moveTo>
                    <a:pt x="42290" y="0"/>
                  </a:moveTo>
                  <a:lnTo>
                    <a:pt x="3302" y="0"/>
                  </a:lnTo>
                  <a:lnTo>
                    <a:pt x="0" y="3429"/>
                  </a:lnTo>
                  <a:lnTo>
                    <a:pt x="0" y="7620"/>
                  </a:lnTo>
                  <a:lnTo>
                    <a:pt x="0" y="1004620"/>
                  </a:lnTo>
                  <a:lnTo>
                    <a:pt x="3302" y="1008037"/>
                  </a:lnTo>
                  <a:lnTo>
                    <a:pt x="42290" y="1008037"/>
                  </a:lnTo>
                  <a:lnTo>
                    <a:pt x="45719" y="1004620"/>
                  </a:lnTo>
                  <a:lnTo>
                    <a:pt x="45719" y="3429"/>
                  </a:lnTo>
                  <a:lnTo>
                    <a:pt x="42290" y="0"/>
                  </a:lnTo>
                  <a:close/>
                </a:path>
              </a:pathLst>
            </a:custGeom>
            <a:solidFill>
              <a:srgbClr val="395E9C"/>
            </a:solidFill>
          </p:spPr>
          <p:txBody>
            <a:bodyPr wrap="square" lIns="0" tIns="0" rIns="0" bIns="0"/>
            <a:lstStyle/>
            <a:p>
              <a:endParaRPr/>
            </a:p>
          </p:txBody>
        </p:sp>
      </p:grpSp>
      <p:sp>
        <p:nvSpPr>
          <p:cNvPr id="263" name="Shape 263"/>
          <p:cNvSpPr txBox="1"/>
          <p:nvPr/>
        </p:nvSpPr>
        <p:spPr>
          <a:xfrm>
            <a:off x="1620595" y="5165481"/>
            <a:ext cx="2909227" cy="997708"/>
          </a:xfrm>
          <a:prstGeom prst="rect">
            <a:avLst/>
          </a:prstGeom>
        </p:spPr>
        <p:txBody>
          <a:bodyPr vert="horz" wrap="square" lIns="0" tIns="12700" rIns="0" bIns="0">
            <a:spAutoFit/>
          </a:bodyPr>
          <a:lstStyle/>
          <a:p>
            <a:pPr marL="12700" marR="5080" indent="0">
              <a:lnSpc>
                <a:spcPct val="100000"/>
              </a:lnSpc>
              <a:spcBef>
                <a:spcPts val="100"/>
              </a:spcBef>
            </a:pPr>
            <a:r>
              <a:rPr sz="1600" b="1" spc="-90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ПРИКАЗ МИНИСТЕРСТВА ПРОСВЕЩЕНИЯ РОССИЙСКОЙ ФЕДЕРАЦИИ</a:t>
            </a:r>
          </a:p>
          <a:p>
            <a:pPr marL="12700" indent="0">
              <a:lnSpc>
                <a:spcPct val="100000"/>
              </a:lnSpc>
              <a:spcBef>
                <a:spcPts val="5"/>
              </a:spcBef>
            </a:pPr>
            <a:r>
              <a:rPr sz="1600" b="1" spc="-90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ОТ 10.11.2025 № 808</a:t>
            </a:r>
          </a:p>
        </p:txBody>
      </p:sp>
      <p:sp>
        <p:nvSpPr>
          <p:cNvPr id="264" name="Shape 264"/>
          <p:cNvSpPr/>
          <p:nvPr/>
        </p:nvSpPr>
        <p:spPr>
          <a:xfrm>
            <a:off x="4634991" y="4972075"/>
            <a:ext cx="7216139" cy="1178560"/>
          </a:xfrm>
          <a:custGeom>
            <a:avLst/>
            <a:gdLst>
              <a:gd name="OXMLTextRectL" fmla="val 0"/>
              <a:gd name="OXMLTextRectT" fmla="val 0"/>
              <a:gd name="OXMLTextRectR" fmla="val w"/>
              <a:gd name="OXMLTextRectB" fmla="val h"/>
              <a:gd name="COTextRectL" fmla="*/ OXMLTextRectL 1 w"/>
              <a:gd name="COTextRectT" fmla="*/ OXMLTextRectT 1 h"/>
              <a:gd name="COTextRectR" fmla="*/ OXMLTextRectR 1 w"/>
              <a:gd name="COTextRectB" fmla="*/ OXMLTextRectB 1 h"/>
              <a:gd name="ODFLeft" fmla="val 0"/>
              <a:gd name="ODFTop" fmla="val 0"/>
              <a:gd name="ODFRight" fmla="val 7216140"/>
              <a:gd name="ODFBottom" fmla="val 1178560"/>
              <a:gd name="ODFWidth" fmla="val 7216140"/>
              <a:gd name="ODFHeight" fmla="val 1178560"/>
            </a:gdLst>
            <a:ahLst/>
            <a:cxnLst/>
            <a:rect l="OXMLTextRectL" t="OXMLTextRectT" r="OXMLTextRectR" b="OXMLTextRectB"/>
            <a:pathLst>
              <a:path w="7216140" h="1178560">
                <a:moveTo>
                  <a:pt x="7216140" y="0"/>
                </a:moveTo>
                <a:lnTo>
                  <a:pt x="0" y="0"/>
                </a:lnTo>
                <a:lnTo>
                  <a:pt x="0" y="1178369"/>
                </a:lnTo>
                <a:lnTo>
                  <a:pt x="7216140" y="1178369"/>
                </a:lnTo>
                <a:lnTo>
                  <a:pt x="7216140" y="0"/>
                </a:lnTo>
                <a:close/>
              </a:path>
            </a:pathLst>
          </a:custGeom>
          <a:solidFill>
            <a:srgbClr val="F1F1F1">
              <a:alpha val="65881"/>
            </a:srgbClr>
          </a:solidFill>
        </p:spPr>
        <p:txBody>
          <a:bodyPr wrap="square" lIns="0" tIns="0" rIns="0" bIns="0"/>
          <a:lstStyle/>
          <a:p>
            <a:endParaRPr/>
          </a:p>
        </p:txBody>
      </p:sp>
      <p:pic>
        <p:nvPicPr>
          <p:cNvPr id="266" name="Picture 266"/>
          <p:cNvPicPr/>
          <p:nvPr/>
        </p:nvPicPr>
        <p:blipFill>
          <a:blip r:embed="rId7"/>
          <a:stretch/>
        </p:blipFill>
        <p:spPr>
          <a:xfrm>
            <a:off x="4677226" y="5136195"/>
            <a:ext cx="1124000" cy="1070316"/>
          </a:xfrm>
          <a:prstGeom prst="rect">
            <a:avLst/>
          </a:prstGeom>
        </p:spPr>
      </p:pic>
      <p:sp>
        <p:nvSpPr>
          <p:cNvPr id="267" name="Shape 267"/>
          <p:cNvSpPr/>
          <p:nvPr/>
        </p:nvSpPr>
        <p:spPr>
          <a:xfrm>
            <a:off x="5853810" y="5042027"/>
            <a:ext cx="45720" cy="1008379"/>
          </a:xfrm>
          <a:custGeom>
            <a:avLst/>
            <a:gdLst>
              <a:gd name="OXMLTextRectL" fmla="val 0"/>
              <a:gd name="OXMLTextRectT" fmla="val 0"/>
              <a:gd name="OXMLTextRectR" fmla="val w"/>
              <a:gd name="OXMLTextRectB" fmla="val h"/>
              <a:gd name="COTextRectL" fmla="*/ OXMLTextRectL 1 w"/>
              <a:gd name="COTextRectT" fmla="*/ OXMLTextRectT 1 h"/>
              <a:gd name="COTextRectR" fmla="*/ OXMLTextRectR 1 w"/>
              <a:gd name="COTextRectB" fmla="*/ OXMLTextRectB 1 h"/>
              <a:gd name="ODFLeft" fmla="val 0"/>
              <a:gd name="ODFTop" fmla="val 0"/>
              <a:gd name="ODFRight" fmla="val 45720"/>
              <a:gd name="ODFBottom" fmla="val 1008379"/>
              <a:gd name="ODFWidth" fmla="val 45720"/>
              <a:gd name="ODFHeight" fmla="val 1008379"/>
            </a:gdLst>
            <a:ahLst/>
            <a:cxnLst/>
            <a:rect l="OXMLTextRectL" t="OXMLTextRectT" r="OXMLTextRectR" b="OXMLTextRectB"/>
            <a:pathLst>
              <a:path w="45720" h="1008379">
                <a:moveTo>
                  <a:pt x="42290" y="0"/>
                </a:moveTo>
                <a:lnTo>
                  <a:pt x="3301" y="0"/>
                </a:lnTo>
                <a:lnTo>
                  <a:pt x="0" y="3429"/>
                </a:lnTo>
                <a:lnTo>
                  <a:pt x="0" y="7620"/>
                </a:lnTo>
                <a:lnTo>
                  <a:pt x="0" y="1004620"/>
                </a:lnTo>
                <a:lnTo>
                  <a:pt x="3301" y="1008037"/>
                </a:lnTo>
                <a:lnTo>
                  <a:pt x="42290" y="1008037"/>
                </a:lnTo>
                <a:lnTo>
                  <a:pt x="45719" y="1004620"/>
                </a:lnTo>
                <a:lnTo>
                  <a:pt x="45719" y="3429"/>
                </a:lnTo>
                <a:lnTo>
                  <a:pt x="42290" y="0"/>
                </a:lnTo>
                <a:close/>
              </a:path>
            </a:pathLst>
          </a:custGeom>
          <a:solidFill>
            <a:srgbClr val="395E9C"/>
          </a:solidFill>
        </p:spPr>
        <p:txBody>
          <a:bodyPr wrap="square" lIns="0" tIns="0" rIns="0" bIns="0"/>
          <a:lstStyle/>
          <a:p>
            <a:endParaRPr/>
          </a:p>
        </p:txBody>
      </p:sp>
      <p:sp>
        <p:nvSpPr>
          <p:cNvPr id="268" name="Shape 268"/>
          <p:cNvSpPr txBox="1"/>
          <p:nvPr/>
        </p:nvSpPr>
        <p:spPr>
          <a:xfrm>
            <a:off x="5955726" y="5044811"/>
            <a:ext cx="6106286" cy="1243929"/>
          </a:xfrm>
          <a:prstGeom prst="rect">
            <a:avLst/>
          </a:prstGeom>
        </p:spPr>
        <p:txBody>
          <a:bodyPr vert="horz" wrap="square" lIns="0" tIns="12700" rIns="0" bIns="0">
            <a:spAutoFit/>
          </a:bodyPr>
          <a:lstStyle/>
          <a:p>
            <a:pPr marL="12700" indent="0" algn="just">
              <a:lnSpc>
                <a:spcPct val="100000"/>
              </a:lnSpc>
              <a:spcBef>
                <a:spcPts val="100"/>
              </a:spcBef>
            </a:pPr>
            <a:r>
              <a:rPr sz="1600" b="1" spc="-9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УКАЗ ПРЕЗИДЕНТА РОССИЙСКОЙ ФЕДЕРАЦИИ ОТ 09.11.2022 № 809 «ОБ УТВЕРЖДЕНИИ ОСНОВ ГОСУДАРСТВЕННОЙ ПОЛИТИКИ ПО СОХРАНЕНИЮ И УКРЕПЛЕНИЮ ТРАДИЦИОННЫХ РОССИЙСКИХ ДУХОВНО-НРАВСТВЕННЫХ ЦЕННОСТЕЙ»</a:t>
            </a:r>
          </a:p>
        </p:txBody>
      </p:sp>
      <p:pic>
        <p:nvPicPr>
          <p:cNvPr id="270" name="Picture 270"/>
          <p:cNvPicPr/>
          <p:nvPr/>
        </p:nvPicPr>
        <p:blipFill>
          <a:blip r:embed="rId8"/>
          <a:stretch/>
        </p:blipFill>
        <p:spPr>
          <a:xfrm>
            <a:off x="8021" y="-1328"/>
            <a:ext cx="1098840" cy="10969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" name="Picture 273"/>
          <p:cNvPicPr/>
          <p:nvPr/>
        </p:nvPicPr>
        <p:blipFill>
          <a:blip r:embed="rId2"/>
          <a:stretch/>
        </p:blipFill>
        <p:spPr>
          <a:xfrm>
            <a:off x="1176032" y="416330"/>
            <a:ext cx="6639686" cy="523214"/>
          </a:xfrm>
          <a:prstGeom prst="rect">
            <a:avLst/>
          </a:prstGeom>
        </p:spPr>
      </p:pic>
      <p:sp>
        <p:nvSpPr>
          <p:cNvPr id="274" name="Shape 274"/>
          <p:cNvSpPr txBox="1">
            <a:spLocks noGrp="1"/>
          </p:cNvSpPr>
          <p:nvPr>
            <p:ph type="title"/>
          </p:nvPr>
        </p:nvSpPr>
        <p:spPr>
          <a:xfrm>
            <a:off x="1332053" y="206376"/>
            <a:ext cx="7862569" cy="734303"/>
          </a:xfrm>
          <a:prstGeom prst="rect">
            <a:avLst/>
          </a:prstGeom>
        </p:spPr>
        <p:txBody>
          <a:bodyPr vert="horz" wrap="square" lIns="0" tIns="239520" rIns="0" bIns="0">
            <a:spAutoFit/>
          </a:bodyPr>
          <a:lstStyle>
            <a:defPPr/>
            <a:lvl1pPr lvl="0"/>
          </a:lstStyle>
          <a:p>
            <a:pPr marL="12700" indent="0">
              <a:spcBef>
                <a:spcPts val="95"/>
              </a:spcBef>
            </a:pPr>
            <a:r>
              <a:rPr sz="3200" spc="-220" dirty="0">
                <a:latin typeface="Times New Roman"/>
                <a:ea typeface="Times New Roman"/>
                <a:cs typeface="Times New Roman"/>
              </a:rPr>
              <a:t>ИНОСТРАННЫЕ ЯЗЫКИ</a:t>
            </a:r>
          </a:p>
        </p:txBody>
      </p:sp>
      <p:pic>
        <p:nvPicPr>
          <p:cNvPr id="276" name="Picture 276"/>
          <p:cNvPicPr/>
          <p:nvPr/>
        </p:nvPicPr>
        <p:blipFill>
          <a:blip r:embed="rId3"/>
          <a:stretch/>
        </p:blipFill>
        <p:spPr>
          <a:xfrm>
            <a:off x="9906000" y="83146"/>
            <a:ext cx="2286000" cy="1010957"/>
          </a:xfrm>
          <a:prstGeom prst="rect">
            <a:avLst/>
          </a:prstGeom>
        </p:spPr>
      </p:pic>
      <p:grpSp>
        <p:nvGrpSpPr>
          <p:cNvPr id="277" name="Shape 277"/>
          <p:cNvGrpSpPr/>
          <p:nvPr/>
        </p:nvGrpSpPr>
        <p:grpSpPr>
          <a:xfrm>
            <a:off x="419379" y="1133602"/>
            <a:ext cx="1536065" cy="1423670"/>
            <a:chOff x="0" y="0"/>
            <a:chExt cx="1536065" cy="1423670"/>
          </a:xfrm>
        </p:grpSpPr>
        <p:pic>
          <p:nvPicPr>
            <p:cNvPr id="279" name="Picture 279"/>
            <p:cNvPicPr/>
            <p:nvPr/>
          </p:nvPicPr>
          <p:blipFill>
            <a:blip r:embed="rId4"/>
            <a:stretch/>
          </p:blipFill>
          <p:spPr>
            <a:xfrm>
              <a:off x="0" y="0"/>
              <a:ext cx="1423288" cy="1423289"/>
            </a:xfrm>
            <a:prstGeom prst="rect">
              <a:avLst/>
            </a:prstGeom>
          </p:spPr>
        </p:pic>
        <p:sp>
          <p:nvSpPr>
            <p:cNvPr id="280" name="Shape 280"/>
            <p:cNvSpPr/>
            <p:nvPr/>
          </p:nvSpPr>
          <p:spPr>
            <a:xfrm>
              <a:off x="1499972" y="54101"/>
              <a:ext cx="36195" cy="1296035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36194"/>
                <a:gd name="ODFBottom" fmla="val 1296035"/>
                <a:gd name="ODFWidth" fmla="val 36194"/>
                <a:gd name="ODFHeight" fmla="val 1296035"/>
              </a:gdLst>
              <a:ahLst/>
              <a:cxnLst/>
              <a:rect l="OXMLTextRectL" t="OXMLTextRectT" r="OXMLTextRectR" b="OXMLTextRectB"/>
              <a:pathLst>
                <a:path w="36194" h="1296035">
                  <a:moveTo>
                    <a:pt x="33274" y="0"/>
                  </a:moveTo>
                  <a:lnTo>
                    <a:pt x="2667" y="0"/>
                  </a:lnTo>
                  <a:lnTo>
                    <a:pt x="0" y="2667"/>
                  </a:lnTo>
                  <a:lnTo>
                    <a:pt x="0" y="5969"/>
                  </a:lnTo>
                  <a:lnTo>
                    <a:pt x="0" y="1293241"/>
                  </a:lnTo>
                  <a:lnTo>
                    <a:pt x="2667" y="1295908"/>
                  </a:lnTo>
                  <a:lnTo>
                    <a:pt x="33274" y="1295908"/>
                  </a:lnTo>
                  <a:lnTo>
                    <a:pt x="35941" y="1293241"/>
                  </a:lnTo>
                  <a:lnTo>
                    <a:pt x="35941" y="2667"/>
                  </a:lnTo>
                  <a:lnTo>
                    <a:pt x="33274" y="0"/>
                  </a:lnTo>
                  <a:close/>
                </a:path>
              </a:pathLst>
            </a:custGeom>
            <a:solidFill>
              <a:srgbClr val="395E9C"/>
            </a:solidFill>
          </p:spPr>
          <p:txBody>
            <a:bodyPr wrap="square" lIns="0" tIns="0" rIns="0" bIns="0"/>
            <a:lstStyle/>
            <a:p>
              <a:endParaRPr/>
            </a:p>
          </p:txBody>
        </p:sp>
      </p:grpSp>
      <p:sp>
        <p:nvSpPr>
          <p:cNvPr id="281" name="Shape 281"/>
          <p:cNvSpPr txBox="1"/>
          <p:nvPr/>
        </p:nvSpPr>
        <p:spPr>
          <a:xfrm>
            <a:off x="2116582" y="1366469"/>
            <a:ext cx="4953634" cy="941069"/>
          </a:xfrm>
          <a:prstGeom prst="rect">
            <a:avLst/>
          </a:prstGeom>
        </p:spPr>
        <p:txBody>
          <a:bodyPr vert="horz" wrap="square" lIns="0" tIns="13334" rIns="0" bIns="0">
            <a:spAutoFit/>
          </a:bodyPr>
          <a:lstStyle/>
          <a:p>
            <a:pPr marL="12700" indent="0">
              <a:lnSpc>
                <a:spcPct val="100000"/>
              </a:lnSpc>
              <a:spcBef>
                <a:spcPts val="104"/>
              </a:spcBef>
            </a:pPr>
            <a:r>
              <a:rPr sz="2000" b="1" spc="-70">
                <a:solidFill>
                  <a:srgbClr val="3B61A1"/>
                </a:solidFill>
                <a:latin typeface="Arial"/>
                <a:ea typeface="Arial"/>
                <a:cs typeface="Arial"/>
              </a:rPr>
              <a:t>ПРИКАЗ</a:t>
            </a:r>
            <a:r>
              <a:rPr sz="2000" b="1" spc="10">
                <a:solidFill>
                  <a:srgbClr val="3B61A1"/>
                </a:solidFill>
                <a:latin typeface="Arial"/>
                <a:ea typeface="Arial"/>
                <a:cs typeface="Arial"/>
              </a:rPr>
              <a:t> </a:t>
            </a:r>
            <a:r>
              <a:rPr sz="2000" b="1" spc="-160">
                <a:solidFill>
                  <a:srgbClr val="3B61A1"/>
                </a:solidFill>
                <a:latin typeface="Arial"/>
                <a:ea typeface="Arial"/>
                <a:cs typeface="Arial"/>
              </a:rPr>
              <a:t>МИНИСТЕРСТВА</a:t>
            </a:r>
            <a:r>
              <a:rPr sz="2000" b="1" spc="10">
                <a:solidFill>
                  <a:srgbClr val="3B61A1"/>
                </a:solidFill>
                <a:latin typeface="Arial"/>
                <a:ea typeface="Arial"/>
                <a:cs typeface="Arial"/>
              </a:rPr>
              <a:t> </a:t>
            </a:r>
            <a:r>
              <a:rPr sz="2000" b="1" spc="-120">
                <a:solidFill>
                  <a:srgbClr val="3B61A1"/>
                </a:solidFill>
                <a:latin typeface="Arial"/>
                <a:ea typeface="Arial"/>
                <a:cs typeface="Arial"/>
              </a:rPr>
              <a:t>ПРОСВЕЩЕНИЯ</a:t>
            </a:r>
            <a:endParaRPr sz="2000">
              <a:latin typeface="Arial"/>
              <a:ea typeface="Arial"/>
              <a:cs typeface="Arial"/>
            </a:endParaRPr>
          </a:p>
          <a:p>
            <a:pPr marL="12700" marR="1656079" indent="0">
              <a:lnSpc>
                <a:spcPct val="100000"/>
              </a:lnSpc>
            </a:pPr>
            <a:r>
              <a:rPr sz="2000" b="1" spc="-145">
                <a:solidFill>
                  <a:srgbClr val="3B61A1"/>
                </a:solidFill>
                <a:latin typeface="Arial"/>
                <a:ea typeface="Arial"/>
                <a:cs typeface="Arial"/>
              </a:rPr>
              <a:t>РОССИЙСКОЙ</a:t>
            </a:r>
            <a:r>
              <a:rPr sz="2000" b="1" spc="45">
                <a:solidFill>
                  <a:srgbClr val="3B61A1"/>
                </a:solidFill>
                <a:latin typeface="Arial"/>
                <a:ea typeface="Arial"/>
                <a:cs typeface="Arial"/>
              </a:rPr>
              <a:t> </a:t>
            </a:r>
            <a:r>
              <a:rPr sz="2000" b="1" spc="-80">
                <a:solidFill>
                  <a:srgbClr val="3B61A1"/>
                </a:solidFill>
                <a:latin typeface="Arial"/>
                <a:ea typeface="Arial"/>
                <a:cs typeface="Arial"/>
              </a:rPr>
              <a:t>ФЕДЕРАЦИИ </a:t>
            </a:r>
            <a:r>
              <a:rPr sz="2000" b="1" spc="-270">
                <a:solidFill>
                  <a:srgbClr val="3B61A1"/>
                </a:solidFill>
                <a:latin typeface="Arial"/>
                <a:ea typeface="Arial"/>
                <a:cs typeface="Arial"/>
              </a:rPr>
              <a:t>ОТ</a:t>
            </a:r>
            <a:r>
              <a:rPr sz="2000" b="1" spc="-5">
                <a:solidFill>
                  <a:srgbClr val="3B61A1"/>
                </a:solidFill>
                <a:latin typeface="Arial"/>
                <a:ea typeface="Arial"/>
                <a:cs typeface="Arial"/>
              </a:rPr>
              <a:t> </a:t>
            </a:r>
            <a:r>
              <a:rPr sz="2000" b="1" spc="-185">
                <a:solidFill>
                  <a:srgbClr val="3B61A1"/>
                </a:solidFill>
                <a:latin typeface="Arial"/>
                <a:ea typeface="Arial"/>
                <a:cs typeface="Arial"/>
              </a:rPr>
              <a:t>10.11.2025</a:t>
            </a:r>
            <a:r>
              <a:rPr sz="2000" b="1" spc="-25">
                <a:solidFill>
                  <a:srgbClr val="3B61A1"/>
                </a:solidFill>
                <a:latin typeface="Arial"/>
                <a:ea typeface="Arial"/>
                <a:cs typeface="Arial"/>
              </a:rPr>
              <a:t> </a:t>
            </a:r>
            <a:r>
              <a:rPr sz="2000" b="1" spc="-250">
                <a:solidFill>
                  <a:srgbClr val="3B61A1"/>
                </a:solidFill>
                <a:latin typeface="Arial"/>
                <a:ea typeface="Arial"/>
                <a:cs typeface="Arial"/>
              </a:rPr>
              <a:t>№</a:t>
            </a:r>
            <a:r>
              <a:rPr sz="2000" b="1">
                <a:solidFill>
                  <a:srgbClr val="3B61A1"/>
                </a:solidFill>
                <a:latin typeface="Arial"/>
                <a:ea typeface="Arial"/>
                <a:cs typeface="Arial"/>
              </a:rPr>
              <a:t> </a:t>
            </a:r>
            <a:r>
              <a:rPr sz="2000" b="1" spc="-25">
                <a:solidFill>
                  <a:srgbClr val="3B61A1"/>
                </a:solidFill>
                <a:latin typeface="Arial"/>
                <a:ea typeface="Arial"/>
                <a:cs typeface="Arial"/>
              </a:rPr>
              <a:t>808</a:t>
            </a:r>
            <a:endParaRPr sz="2000">
              <a:latin typeface="Arial"/>
              <a:ea typeface="Arial"/>
              <a:cs typeface="Arial"/>
            </a:endParaRPr>
          </a:p>
        </p:txBody>
      </p:sp>
      <p:graphicFrame>
        <p:nvGraphicFramePr>
          <p:cNvPr id="282" name="Table 282"/>
          <p:cNvGraphicFramePr/>
          <p:nvPr/>
        </p:nvGraphicFramePr>
        <p:xfrm>
          <a:off x="419379" y="2569019"/>
          <a:ext cx="11395075" cy="8210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395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3700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619125" indent="0"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800" spc="-16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ОСНОВНОЕ</a:t>
                      </a:r>
                      <a:r>
                        <a:rPr sz="1800" spc="1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spc="-10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ОБЩЕЕ</a:t>
                      </a:r>
                      <a:r>
                        <a:rPr sz="1800" spc="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spc="-1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ОБРАЗОВАНИЕ</a:t>
                      </a:r>
                      <a:endParaRPr sz="1800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44450" marB="0">
                    <a:solidFill>
                      <a:srgbClr val="395E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7355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620395" indent="0"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800" spc="-80">
                          <a:solidFill>
                            <a:srgbClr val="395E9C"/>
                          </a:solidFill>
                          <a:latin typeface="Arial"/>
                          <a:ea typeface="Arial"/>
                          <a:cs typeface="Arial"/>
                        </a:rPr>
                        <a:t>УЧЕБНЫЙ</a:t>
                      </a:r>
                      <a:r>
                        <a:rPr sz="1800" spc="25">
                          <a:solidFill>
                            <a:srgbClr val="395E9C"/>
                          </a:solidFill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spc="-105">
                          <a:solidFill>
                            <a:srgbClr val="395E9C"/>
                          </a:solidFill>
                          <a:latin typeface="Arial"/>
                          <a:ea typeface="Arial"/>
                          <a:cs typeface="Arial"/>
                        </a:rPr>
                        <a:t>ПРЕДМЕТ</a:t>
                      </a:r>
                      <a:r>
                        <a:rPr sz="1800" spc="60">
                          <a:solidFill>
                            <a:srgbClr val="395E9C"/>
                          </a:solidFill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50">
                          <a:solidFill>
                            <a:srgbClr val="395E9C"/>
                          </a:solidFill>
                          <a:latin typeface="Arial"/>
                          <a:ea typeface="Arial"/>
                          <a:cs typeface="Arial"/>
                        </a:rPr>
                        <a:t>«ИНОСТРАННЫЙ</a:t>
                      </a:r>
                      <a:r>
                        <a:rPr sz="1800" b="1" spc="40">
                          <a:solidFill>
                            <a:srgbClr val="395E9C"/>
                          </a:solidFill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0">
                          <a:solidFill>
                            <a:srgbClr val="395E9C"/>
                          </a:solidFill>
                          <a:latin typeface="Arial"/>
                          <a:ea typeface="Arial"/>
                          <a:cs typeface="Arial"/>
                        </a:rPr>
                        <a:t>ЯЗЫК»</a:t>
                      </a:r>
                      <a:endParaRPr sz="1800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78740" marB="0">
                    <a:solidFill>
                      <a:srgbClr val="D9D9D9">
                        <a:alpha val="5294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3" name="Shape 283"/>
          <p:cNvSpPr txBox="1"/>
          <p:nvPr/>
        </p:nvSpPr>
        <p:spPr>
          <a:xfrm>
            <a:off x="1191856" y="3582862"/>
            <a:ext cx="9850120" cy="331470"/>
          </a:xfrm>
          <a:prstGeom prst="rect">
            <a:avLst/>
          </a:prstGeom>
        </p:spPr>
        <p:txBody>
          <a:bodyPr vert="horz" wrap="square" lIns="0" tIns="13334" rIns="0" bIns="0">
            <a:spAutoFit/>
          </a:bodyPr>
          <a:lstStyle/>
          <a:p>
            <a:pPr marL="12700" indent="0">
              <a:lnSpc>
                <a:spcPct val="100000"/>
              </a:lnSpc>
              <a:spcBef>
                <a:spcPts val="104"/>
              </a:spcBef>
            </a:pPr>
            <a:r>
              <a:rPr sz="1800" b="1" spc="-100">
                <a:solidFill>
                  <a:srgbClr val="395E9C"/>
                </a:solidFill>
                <a:latin typeface="Arial"/>
                <a:ea typeface="Arial"/>
                <a:cs typeface="Arial"/>
              </a:rPr>
              <a:t>ИЗМЕНЕНИЕ</a:t>
            </a:r>
            <a:r>
              <a:rPr sz="1800" b="1" spc="30">
                <a:solidFill>
                  <a:srgbClr val="395E9C"/>
                </a:solidFill>
                <a:latin typeface="Arial"/>
                <a:ea typeface="Arial"/>
                <a:cs typeface="Arial"/>
              </a:rPr>
              <a:t> </a:t>
            </a:r>
            <a:r>
              <a:rPr sz="1800" b="1" spc="-175">
                <a:solidFill>
                  <a:srgbClr val="395E9C"/>
                </a:solidFill>
                <a:latin typeface="Arial"/>
                <a:ea typeface="Arial"/>
                <a:cs typeface="Arial"/>
              </a:rPr>
              <a:t>ОБЩЕГО</a:t>
            </a:r>
            <a:r>
              <a:rPr sz="1800" b="1" spc="35">
                <a:solidFill>
                  <a:srgbClr val="395E9C"/>
                </a:solidFill>
                <a:latin typeface="Arial"/>
                <a:ea typeface="Arial"/>
                <a:cs typeface="Arial"/>
              </a:rPr>
              <a:t> </a:t>
            </a:r>
            <a:r>
              <a:rPr sz="1800" b="1" spc="-135">
                <a:solidFill>
                  <a:srgbClr val="395E9C"/>
                </a:solidFill>
                <a:latin typeface="Arial"/>
                <a:ea typeface="Arial"/>
                <a:cs typeface="Arial"/>
              </a:rPr>
              <a:t>КОЛИЧЕСТВА</a:t>
            </a:r>
            <a:r>
              <a:rPr sz="1800" b="1" spc="10">
                <a:solidFill>
                  <a:srgbClr val="395E9C"/>
                </a:solidFill>
                <a:latin typeface="Arial"/>
                <a:ea typeface="Arial"/>
                <a:cs typeface="Arial"/>
              </a:rPr>
              <a:t> </a:t>
            </a:r>
            <a:r>
              <a:rPr sz="1800" b="1" spc="-160">
                <a:solidFill>
                  <a:srgbClr val="395E9C"/>
                </a:solidFill>
                <a:latin typeface="Arial"/>
                <a:ea typeface="Arial"/>
                <a:cs typeface="Arial"/>
              </a:rPr>
              <a:t>ЧАСОВ,</a:t>
            </a:r>
            <a:r>
              <a:rPr sz="1800" b="1" spc="20">
                <a:solidFill>
                  <a:srgbClr val="395E9C"/>
                </a:solidFill>
                <a:latin typeface="Arial"/>
                <a:ea typeface="Arial"/>
                <a:cs typeface="Arial"/>
              </a:rPr>
              <a:t> </a:t>
            </a:r>
            <a:r>
              <a:rPr sz="1800" b="1" spc="-120">
                <a:solidFill>
                  <a:srgbClr val="395E9C"/>
                </a:solidFill>
                <a:latin typeface="Arial"/>
                <a:ea typeface="Arial"/>
                <a:cs typeface="Arial"/>
              </a:rPr>
              <a:t>РЕКОМЕНДУЕМЫХ</a:t>
            </a:r>
            <a:r>
              <a:rPr sz="1800" b="1" spc="5">
                <a:solidFill>
                  <a:srgbClr val="395E9C"/>
                </a:solidFill>
                <a:latin typeface="Arial"/>
                <a:ea typeface="Arial"/>
                <a:cs typeface="Arial"/>
              </a:rPr>
              <a:t> </a:t>
            </a:r>
            <a:r>
              <a:rPr sz="1800" b="1" spc="55">
                <a:solidFill>
                  <a:srgbClr val="395E9C"/>
                </a:solidFill>
                <a:latin typeface="Arial"/>
                <a:ea typeface="Arial"/>
                <a:cs typeface="Arial"/>
              </a:rPr>
              <a:t>К</a:t>
            </a:r>
            <a:r>
              <a:rPr sz="1800" b="1" spc="35">
                <a:solidFill>
                  <a:srgbClr val="395E9C"/>
                </a:solidFill>
                <a:latin typeface="Arial"/>
                <a:ea typeface="Arial"/>
                <a:cs typeface="Arial"/>
              </a:rPr>
              <a:t> </a:t>
            </a:r>
            <a:r>
              <a:rPr sz="1800" b="1" spc="-100">
                <a:solidFill>
                  <a:srgbClr val="395E9C"/>
                </a:solidFill>
                <a:latin typeface="Arial"/>
                <a:ea typeface="Arial"/>
                <a:cs typeface="Arial"/>
              </a:rPr>
              <a:t>ИЗУЧЕНИЮ,</a:t>
            </a:r>
            <a:r>
              <a:rPr sz="1800" b="1" spc="30">
                <a:solidFill>
                  <a:srgbClr val="395E9C"/>
                </a:solidFill>
                <a:latin typeface="Arial"/>
                <a:ea typeface="Arial"/>
                <a:cs typeface="Arial"/>
              </a:rPr>
              <a:t> </a:t>
            </a:r>
            <a:r>
              <a:rPr sz="1800" b="1" spc="260">
                <a:solidFill>
                  <a:srgbClr val="395E9C"/>
                </a:solidFill>
                <a:latin typeface="Arial"/>
                <a:ea typeface="Arial"/>
                <a:cs typeface="Arial"/>
              </a:rPr>
              <a:t>-</a:t>
            </a:r>
            <a:r>
              <a:rPr sz="1800" b="1" spc="40">
                <a:solidFill>
                  <a:srgbClr val="395E9C"/>
                </a:solidFill>
                <a:latin typeface="Arial"/>
                <a:ea typeface="Arial"/>
                <a:cs typeface="Arial"/>
              </a:rPr>
              <a:t> </a:t>
            </a:r>
            <a:r>
              <a:rPr sz="2000" b="1">
                <a:solidFill>
                  <a:srgbClr val="395E9C"/>
                </a:solidFill>
                <a:latin typeface="Arial"/>
                <a:ea typeface="Arial"/>
                <a:cs typeface="Arial"/>
              </a:rPr>
              <a:t>408</a:t>
            </a:r>
            <a:r>
              <a:rPr sz="2000" b="1" spc="15">
                <a:solidFill>
                  <a:srgbClr val="395E9C"/>
                </a:solidFill>
                <a:latin typeface="Arial"/>
                <a:ea typeface="Arial"/>
                <a:cs typeface="Arial"/>
              </a:rPr>
              <a:t> </a:t>
            </a:r>
            <a:r>
              <a:rPr sz="2000" b="1" spc="-90">
                <a:solidFill>
                  <a:srgbClr val="395E9C"/>
                </a:solidFill>
                <a:latin typeface="Arial"/>
                <a:ea typeface="Arial"/>
                <a:cs typeface="Arial"/>
              </a:rPr>
              <a:t>ЧАСОВ</a:t>
            </a:r>
            <a:endParaRPr sz="2000">
              <a:latin typeface="Arial"/>
              <a:ea typeface="Arial"/>
              <a:cs typeface="Arial"/>
            </a:endParaRPr>
          </a:p>
        </p:txBody>
      </p:sp>
      <p:graphicFrame>
        <p:nvGraphicFramePr>
          <p:cNvPr id="284" name="Table 284"/>
          <p:cNvGraphicFramePr/>
          <p:nvPr/>
        </p:nvGraphicFramePr>
        <p:xfrm>
          <a:off x="413029" y="4102989"/>
          <a:ext cx="11394440" cy="26746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184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595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16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5769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800" b="1" spc="-1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КЛАСС</a:t>
                      </a:r>
                      <a:endParaRPr sz="1800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95E9C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800" b="1" spc="-15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В</a:t>
                      </a:r>
                      <a:r>
                        <a:rPr sz="180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3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2026/2027</a:t>
                      </a:r>
                      <a:r>
                        <a:rPr sz="1800" b="1" spc="-3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3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УЧЕБНОМ</a:t>
                      </a:r>
                      <a:r>
                        <a:rPr sz="1800" b="1" spc="-1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2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ГОДУ</a:t>
                      </a:r>
                      <a:endParaRPr sz="1800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95E9C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635" indent="0"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800" b="1" spc="-19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С</a:t>
                      </a:r>
                      <a:r>
                        <a:rPr sz="1800" b="1" spc="-1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409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1</a:t>
                      </a:r>
                      <a:r>
                        <a:rPr sz="1800" b="1" spc="-1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6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СЕНТЯБРЯ</a:t>
                      </a:r>
                      <a:r>
                        <a:rPr sz="180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6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2027</a:t>
                      </a:r>
                      <a:r>
                        <a:rPr sz="1800" b="1" spc="-25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2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ГОДА</a:t>
                      </a:r>
                      <a:endParaRPr sz="1800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95E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769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80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5</a:t>
                      </a:r>
                      <a:r>
                        <a:rPr sz="1800" b="1" spc="-5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КЛАСС</a:t>
                      </a:r>
                      <a:endParaRPr sz="1800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95E9C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800" b="1">
                          <a:latin typeface="Arial"/>
                          <a:ea typeface="Arial"/>
                          <a:cs typeface="Arial"/>
                        </a:rPr>
                        <a:t>68</a:t>
                      </a:r>
                      <a:r>
                        <a:rPr sz="1800" b="1" spc="-75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70">
                          <a:latin typeface="Arial"/>
                          <a:ea typeface="Arial"/>
                          <a:cs typeface="Arial"/>
                        </a:rPr>
                        <a:t>ЧАСОВ,</a:t>
                      </a:r>
                      <a:r>
                        <a:rPr sz="1800" b="1" spc="-2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>
                          <a:latin typeface="Arial"/>
                          <a:ea typeface="Arial"/>
                          <a:cs typeface="Arial"/>
                        </a:rPr>
                        <a:t>2</a:t>
                      </a:r>
                      <a:r>
                        <a:rPr sz="1800" b="1" spc="-4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65">
                          <a:latin typeface="Arial"/>
                          <a:ea typeface="Arial"/>
                          <a:cs typeface="Arial"/>
                        </a:rPr>
                        <a:t>ЧАСА</a:t>
                      </a:r>
                      <a:r>
                        <a:rPr sz="1800" b="1" spc="-2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50">
                          <a:latin typeface="Arial"/>
                          <a:ea typeface="Arial"/>
                          <a:cs typeface="Arial"/>
                        </a:rPr>
                        <a:t>В</a:t>
                      </a:r>
                      <a:r>
                        <a:rPr sz="1800" b="1" spc="-25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0">
                          <a:latin typeface="Arial"/>
                          <a:ea typeface="Arial"/>
                          <a:cs typeface="Arial"/>
                        </a:rPr>
                        <a:t>НЕДЕЛЮ</a:t>
                      </a:r>
                      <a:endParaRPr sz="1800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800" b="1">
                          <a:latin typeface="Arial"/>
                          <a:ea typeface="Arial"/>
                          <a:cs typeface="Arial"/>
                        </a:rPr>
                        <a:t>68</a:t>
                      </a:r>
                      <a:r>
                        <a:rPr sz="1800" b="1" spc="-75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70">
                          <a:latin typeface="Arial"/>
                          <a:ea typeface="Arial"/>
                          <a:cs typeface="Arial"/>
                        </a:rPr>
                        <a:t>ЧАСОВ,</a:t>
                      </a:r>
                      <a:r>
                        <a:rPr sz="1800" b="1" spc="-2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>
                          <a:latin typeface="Arial"/>
                          <a:ea typeface="Arial"/>
                          <a:cs typeface="Arial"/>
                        </a:rPr>
                        <a:t>2</a:t>
                      </a:r>
                      <a:r>
                        <a:rPr sz="1800" b="1" spc="-4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65">
                          <a:latin typeface="Arial"/>
                          <a:ea typeface="Arial"/>
                          <a:cs typeface="Arial"/>
                        </a:rPr>
                        <a:t>ЧАСА</a:t>
                      </a:r>
                      <a:r>
                        <a:rPr sz="1800" b="1" spc="-2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50">
                          <a:latin typeface="Arial"/>
                          <a:ea typeface="Arial"/>
                          <a:cs typeface="Arial"/>
                        </a:rPr>
                        <a:t>В</a:t>
                      </a:r>
                      <a:r>
                        <a:rPr sz="1800" b="1" spc="-25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0">
                          <a:latin typeface="Arial"/>
                          <a:ea typeface="Arial"/>
                          <a:cs typeface="Arial"/>
                        </a:rPr>
                        <a:t>НЕДЕЛЮ</a:t>
                      </a:r>
                      <a:endParaRPr sz="1800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EB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5769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80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6</a:t>
                      </a:r>
                      <a:r>
                        <a:rPr sz="1800" b="1" spc="-9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КЛАСС</a:t>
                      </a:r>
                      <a:endParaRPr sz="1800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95E9C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800" spc="-160">
                          <a:latin typeface="Arial"/>
                          <a:ea typeface="Arial"/>
                          <a:cs typeface="Arial"/>
                        </a:rPr>
                        <a:t>102</a:t>
                      </a:r>
                      <a:r>
                        <a:rPr sz="1800" spc="-25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spc="-85">
                          <a:latin typeface="Arial"/>
                          <a:ea typeface="Arial"/>
                          <a:cs typeface="Arial"/>
                        </a:rPr>
                        <a:t>ЧАСА,</a:t>
                      </a:r>
                      <a:r>
                        <a:rPr sz="1800" spc="-4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>
                          <a:latin typeface="Arial"/>
                          <a:ea typeface="Arial"/>
                          <a:cs typeface="Arial"/>
                        </a:rPr>
                        <a:t>3</a:t>
                      </a:r>
                      <a:r>
                        <a:rPr sz="1800" spc="-8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spc="-85">
                          <a:latin typeface="Arial"/>
                          <a:ea typeface="Arial"/>
                          <a:cs typeface="Arial"/>
                        </a:rPr>
                        <a:t>ЧАСА</a:t>
                      </a:r>
                      <a:r>
                        <a:rPr sz="1800" spc="-4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>
                          <a:latin typeface="Arial"/>
                          <a:ea typeface="Arial"/>
                          <a:cs typeface="Arial"/>
                        </a:rPr>
                        <a:t>В</a:t>
                      </a:r>
                      <a:r>
                        <a:rPr sz="1800" spc="-5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spc="-10">
                          <a:latin typeface="Arial"/>
                          <a:ea typeface="Arial"/>
                          <a:cs typeface="Arial"/>
                        </a:rPr>
                        <a:t>НЕДЕЛЮ</a:t>
                      </a:r>
                      <a:endParaRPr sz="1800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BEF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800" b="1">
                          <a:latin typeface="Arial"/>
                          <a:ea typeface="Arial"/>
                          <a:cs typeface="Arial"/>
                        </a:rPr>
                        <a:t>68</a:t>
                      </a:r>
                      <a:r>
                        <a:rPr sz="1800" b="1" spc="-75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70">
                          <a:latin typeface="Arial"/>
                          <a:ea typeface="Arial"/>
                          <a:cs typeface="Arial"/>
                        </a:rPr>
                        <a:t>ЧАСОВ,</a:t>
                      </a:r>
                      <a:r>
                        <a:rPr sz="1800" b="1" spc="-2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>
                          <a:latin typeface="Arial"/>
                          <a:ea typeface="Arial"/>
                          <a:cs typeface="Arial"/>
                        </a:rPr>
                        <a:t>2</a:t>
                      </a:r>
                      <a:r>
                        <a:rPr sz="1800" b="1" spc="-4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65">
                          <a:latin typeface="Arial"/>
                          <a:ea typeface="Arial"/>
                          <a:cs typeface="Arial"/>
                        </a:rPr>
                        <a:t>ЧАСА</a:t>
                      </a:r>
                      <a:r>
                        <a:rPr sz="1800" b="1" spc="-2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50">
                          <a:latin typeface="Arial"/>
                          <a:ea typeface="Arial"/>
                          <a:cs typeface="Arial"/>
                        </a:rPr>
                        <a:t>В</a:t>
                      </a:r>
                      <a:r>
                        <a:rPr sz="1800" b="1" spc="-25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0">
                          <a:latin typeface="Arial"/>
                          <a:ea typeface="Arial"/>
                          <a:cs typeface="Arial"/>
                        </a:rPr>
                        <a:t>НЕДЕЛЮ</a:t>
                      </a:r>
                      <a:endParaRPr sz="1800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B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5769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80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7</a:t>
                      </a:r>
                      <a:r>
                        <a:rPr sz="1800" b="1" spc="-114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КЛАСС</a:t>
                      </a:r>
                      <a:endParaRPr sz="1800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95E9C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800" spc="-160">
                          <a:latin typeface="Arial"/>
                          <a:ea typeface="Arial"/>
                          <a:cs typeface="Arial"/>
                        </a:rPr>
                        <a:t>102</a:t>
                      </a:r>
                      <a:r>
                        <a:rPr sz="1800" spc="-25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spc="-85">
                          <a:latin typeface="Arial"/>
                          <a:ea typeface="Arial"/>
                          <a:cs typeface="Arial"/>
                        </a:rPr>
                        <a:t>ЧАСА,</a:t>
                      </a:r>
                      <a:r>
                        <a:rPr sz="1800" spc="-4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>
                          <a:latin typeface="Arial"/>
                          <a:ea typeface="Arial"/>
                          <a:cs typeface="Arial"/>
                        </a:rPr>
                        <a:t>3</a:t>
                      </a:r>
                      <a:r>
                        <a:rPr sz="1800" spc="-8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spc="-85">
                          <a:latin typeface="Arial"/>
                          <a:ea typeface="Arial"/>
                          <a:cs typeface="Arial"/>
                        </a:rPr>
                        <a:t>ЧАСА</a:t>
                      </a:r>
                      <a:r>
                        <a:rPr sz="1800" spc="-4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>
                          <a:latin typeface="Arial"/>
                          <a:ea typeface="Arial"/>
                          <a:cs typeface="Arial"/>
                        </a:rPr>
                        <a:t>В</a:t>
                      </a:r>
                      <a:r>
                        <a:rPr sz="1800" spc="-5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spc="-10">
                          <a:latin typeface="Arial"/>
                          <a:ea typeface="Arial"/>
                          <a:cs typeface="Arial"/>
                        </a:rPr>
                        <a:t>НЕДЕЛЮ</a:t>
                      </a:r>
                      <a:endParaRPr sz="1800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800" b="1">
                          <a:latin typeface="Arial"/>
                          <a:ea typeface="Arial"/>
                          <a:cs typeface="Arial"/>
                        </a:rPr>
                        <a:t>68</a:t>
                      </a:r>
                      <a:r>
                        <a:rPr sz="1800" b="1" spc="-75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70">
                          <a:latin typeface="Arial"/>
                          <a:ea typeface="Arial"/>
                          <a:cs typeface="Arial"/>
                        </a:rPr>
                        <a:t>ЧАСОВ,</a:t>
                      </a:r>
                      <a:r>
                        <a:rPr sz="1800" b="1" spc="-2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>
                          <a:latin typeface="Arial"/>
                          <a:ea typeface="Arial"/>
                          <a:cs typeface="Arial"/>
                        </a:rPr>
                        <a:t>2</a:t>
                      </a:r>
                      <a:r>
                        <a:rPr sz="1800" b="1" spc="-4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65">
                          <a:latin typeface="Arial"/>
                          <a:ea typeface="Arial"/>
                          <a:cs typeface="Arial"/>
                        </a:rPr>
                        <a:t>ЧАСА</a:t>
                      </a:r>
                      <a:r>
                        <a:rPr sz="1800" b="1" spc="-2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50">
                          <a:latin typeface="Arial"/>
                          <a:ea typeface="Arial"/>
                          <a:cs typeface="Arial"/>
                        </a:rPr>
                        <a:t>В</a:t>
                      </a:r>
                      <a:r>
                        <a:rPr sz="1800" b="1" spc="-25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0">
                          <a:latin typeface="Arial"/>
                          <a:ea typeface="Arial"/>
                          <a:cs typeface="Arial"/>
                        </a:rPr>
                        <a:t>НЕДЕЛЮ</a:t>
                      </a:r>
                      <a:endParaRPr sz="1800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EB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5769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540"/>
                        </a:spcBef>
                      </a:pPr>
                      <a:r>
                        <a:rPr sz="180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8</a:t>
                      </a:r>
                      <a:r>
                        <a:rPr sz="1800" b="1" spc="-1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2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КЛАСС</a:t>
                      </a:r>
                      <a:endParaRPr sz="1800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685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95E9C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540"/>
                        </a:spcBef>
                      </a:pPr>
                      <a:r>
                        <a:rPr sz="1800" spc="-160">
                          <a:latin typeface="Arial"/>
                          <a:ea typeface="Arial"/>
                          <a:cs typeface="Arial"/>
                        </a:rPr>
                        <a:t>102</a:t>
                      </a:r>
                      <a:r>
                        <a:rPr sz="1800" spc="-25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spc="-95">
                          <a:latin typeface="Arial"/>
                          <a:ea typeface="Arial"/>
                          <a:cs typeface="Arial"/>
                        </a:rPr>
                        <a:t>ЧАСА,</a:t>
                      </a:r>
                      <a:r>
                        <a:rPr sz="1800" spc="-3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>
                          <a:latin typeface="Arial"/>
                          <a:ea typeface="Arial"/>
                          <a:cs typeface="Arial"/>
                        </a:rPr>
                        <a:t>3</a:t>
                      </a:r>
                      <a:r>
                        <a:rPr sz="1800" spc="-75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spc="-90">
                          <a:latin typeface="Arial"/>
                          <a:ea typeface="Arial"/>
                          <a:cs typeface="Arial"/>
                        </a:rPr>
                        <a:t>ЧАСА</a:t>
                      </a:r>
                      <a:r>
                        <a:rPr sz="1800" spc="-35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>
                          <a:latin typeface="Arial"/>
                          <a:ea typeface="Arial"/>
                          <a:cs typeface="Arial"/>
                        </a:rPr>
                        <a:t>В</a:t>
                      </a:r>
                      <a:r>
                        <a:rPr sz="1800" spc="-35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spc="-10">
                          <a:latin typeface="Arial"/>
                          <a:ea typeface="Arial"/>
                          <a:cs typeface="Arial"/>
                        </a:rPr>
                        <a:t>НЕДЕЛЮ</a:t>
                      </a:r>
                      <a:endParaRPr sz="1800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685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BEF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1270" indent="0" algn="ctr">
                        <a:lnSpc>
                          <a:spcPct val="100000"/>
                        </a:lnSpc>
                        <a:spcBef>
                          <a:spcPts val="540"/>
                        </a:spcBef>
                      </a:pPr>
                      <a:r>
                        <a:rPr sz="1800" spc="-160">
                          <a:latin typeface="Arial"/>
                          <a:ea typeface="Arial"/>
                          <a:cs typeface="Arial"/>
                        </a:rPr>
                        <a:t>102</a:t>
                      </a:r>
                      <a:r>
                        <a:rPr sz="1800" spc="-25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spc="-95">
                          <a:latin typeface="Arial"/>
                          <a:ea typeface="Arial"/>
                          <a:cs typeface="Arial"/>
                        </a:rPr>
                        <a:t>ЧАСА,</a:t>
                      </a:r>
                      <a:r>
                        <a:rPr sz="1800" spc="-3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>
                          <a:latin typeface="Arial"/>
                          <a:ea typeface="Arial"/>
                          <a:cs typeface="Arial"/>
                        </a:rPr>
                        <a:t>3</a:t>
                      </a:r>
                      <a:r>
                        <a:rPr sz="1800" spc="-75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spc="-90">
                          <a:latin typeface="Arial"/>
                          <a:ea typeface="Arial"/>
                          <a:cs typeface="Arial"/>
                        </a:rPr>
                        <a:t>ЧАСА</a:t>
                      </a:r>
                      <a:r>
                        <a:rPr sz="1800" spc="-35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>
                          <a:latin typeface="Arial"/>
                          <a:ea typeface="Arial"/>
                          <a:cs typeface="Arial"/>
                        </a:rPr>
                        <a:t>В</a:t>
                      </a:r>
                      <a:r>
                        <a:rPr sz="1800" spc="-35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spc="-10">
                          <a:latin typeface="Arial"/>
                          <a:ea typeface="Arial"/>
                          <a:cs typeface="Arial"/>
                        </a:rPr>
                        <a:t>НЕДЕЛЮ</a:t>
                      </a:r>
                      <a:endParaRPr sz="1800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685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B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5769"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540"/>
                        </a:spcBef>
                      </a:pPr>
                      <a:r>
                        <a:rPr sz="180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9</a:t>
                      </a:r>
                      <a:r>
                        <a:rPr sz="1800" b="1" spc="-9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b="1" spc="-1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КЛАСС</a:t>
                      </a:r>
                      <a:endParaRPr sz="1800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685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395E9C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540"/>
                        </a:spcBef>
                      </a:pPr>
                      <a:r>
                        <a:rPr sz="1800" spc="-160">
                          <a:latin typeface="Arial"/>
                          <a:ea typeface="Arial"/>
                          <a:cs typeface="Arial"/>
                        </a:rPr>
                        <a:t>102</a:t>
                      </a:r>
                      <a:r>
                        <a:rPr sz="1800" spc="-25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spc="-85">
                          <a:latin typeface="Arial"/>
                          <a:ea typeface="Arial"/>
                          <a:cs typeface="Arial"/>
                        </a:rPr>
                        <a:t>ЧАСА,</a:t>
                      </a:r>
                      <a:r>
                        <a:rPr sz="1800" spc="-4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>
                          <a:latin typeface="Arial"/>
                          <a:ea typeface="Arial"/>
                          <a:cs typeface="Arial"/>
                        </a:rPr>
                        <a:t>3</a:t>
                      </a:r>
                      <a:r>
                        <a:rPr sz="1800" spc="-8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spc="-85">
                          <a:latin typeface="Arial"/>
                          <a:ea typeface="Arial"/>
                          <a:cs typeface="Arial"/>
                        </a:rPr>
                        <a:t>ЧАСА</a:t>
                      </a:r>
                      <a:r>
                        <a:rPr sz="1800" spc="-4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>
                          <a:latin typeface="Arial"/>
                          <a:ea typeface="Arial"/>
                          <a:cs typeface="Arial"/>
                        </a:rPr>
                        <a:t>В</a:t>
                      </a:r>
                      <a:r>
                        <a:rPr sz="1800" spc="-5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spc="-10">
                          <a:latin typeface="Arial"/>
                          <a:ea typeface="Arial"/>
                          <a:cs typeface="Arial"/>
                        </a:rPr>
                        <a:t>НЕДЕЛЮ</a:t>
                      </a:r>
                      <a:endParaRPr sz="1800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685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>
                      <a:defPPr/>
                      <a:lvl1pPr lvl="0"/>
                    </a:lstStyle>
                    <a:p>
                      <a:pPr marL="635" indent="0" algn="ctr">
                        <a:lnSpc>
                          <a:spcPct val="100000"/>
                        </a:lnSpc>
                        <a:spcBef>
                          <a:spcPts val="540"/>
                        </a:spcBef>
                      </a:pPr>
                      <a:r>
                        <a:rPr sz="1800" spc="-160">
                          <a:latin typeface="Arial"/>
                          <a:ea typeface="Arial"/>
                          <a:cs typeface="Arial"/>
                        </a:rPr>
                        <a:t>102</a:t>
                      </a:r>
                      <a:r>
                        <a:rPr sz="1800" spc="-25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spc="-85">
                          <a:latin typeface="Arial"/>
                          <a:ea typeface="Arial"/>
                          <a:cs typeface="Arial"/>
                        </a:rPr>
                        <a:t>ЧАСА,</a:t>
                      </a:r>
                      <a:r>
                        <a:rPr sz="1800" spc="-4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>
                          <a:latin typeface="Arial"/>
                          <a:ea typeface="Arial"/>
                          <a:cs typeface="Arial"/>
                        </a:rPr>
                        <a:t>3</a:t>
                      </a:r>
                      <a:r>
                        <a:rPr sz="1800" spc="-8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spc="-85">
                          <a:latin typeface="Arial"/>
                          <a:ea typeface="Arial"/>
                          <a:cs typeface="Arial"/>
                        </a:rPr>
                        <a:t>ЧАСА</a:t>
                      </a:r>
                      <a:r>
                        <a:rPr sz="1800" spc="-4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>
                          <a:latin typeface="Arial"/>
                          <a:ea typeface="Arial"/>
                          <a:cs typeface="Arial"/>
                        </a:rPr>
                        <a:t>В</a:t>
                      </a:r>
                      <a:r>
                        <a:rPr sz="1800" spc="-50">
                          <a:latin typeface="Arial"/>
                          <a:ea typeface="Arial"/>
                          <a:cs typeface="Arial"/>
                        </a:rPr>
                        <a:t> </a:t>
                      </a:r>
                      <a:r>
                        <a:rPr sz="1800" spc="-10">
                          <a:latin typeface="Arial"/>
                          <a:ea typeface="Arial"/>
                          <a:cs typeface="Arial"/>
                        </a:rPr>
                        <a:t>НЕДЕЛЮ</a:t>
                      </a:r>
                      <a:endParaRPr sz="1800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685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EB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286" name="Picture 286"/>
          <p:cNvPicPr/>
          <p:nvPr/>
        </p:nvPicPr>
        <p:blipFill>
          <a:blip r:embed="rId5"/>
          <a:stretch/>
        </p:blipFill>
        <p:spPr>
          <a:xfrm>
            <a:off x="8021" y="-1328"/>
            <a:ext cx="1098840" cy="10969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9" name="Picture 289"/>
          <p:cNvPicPr/>
          <p:nvPr/>
        </p:nvPicPr>
        <p:blipFill>
          <a:blip r:embed="rId2"/>
          <a:stretch/>
        </p:blipFill>
        <p:spPr>
          <a:xfrm>
            <a:off x="1176032" y="416330"/>
            <a:ext cx="6639686" cy="523214"/>
          </a:xfrm>
          <a:prstGeom prst="rect">
            <a:avLst/>
          </a:prstGeom>
        </p:spPr>
      </p:pic>
      <p:sp>
        <p:nvSpPr>
          <p:cNvPr id="290" name="Shape 290"/>
          <p:cNvSpPr txBox="1">
            <a:spLocks noGrp="1"/>
          </p:cNvSpPr>
          <p:nvPr>
            <p:ph type="title"/>
          </p:nvPr>
        </p:nvSpPr>
        <p:spPr>
          <a:xfrm>
            <a:off x="1613246" y="226960"/>
            <a:ext cx="7862569" cy="734302"/>
          </a:xfrm>
          <a:prstGeom prst="rect">
            <a:avLst/>
          </a:prstGeom>
        </p:spPr>
        <p:txBody>
          <a:bodyPr vert="horz" wrap="square" lIns="0" tIns="239520" rIns="0" bIns="0">
            <a:spAutoFit/>
          </a:bodyPr>
          <a:lstStyle>
            <a:defPPr/>
            <a:lvl1pPr lvl="0"/>
          </a:lstStyle>
          <a:p>
            <a:pPr marL="134620" indent="0">
              <a:lnSpc>
                <a:spcPct val="100000"/>
              </a:lnSpc>
              <a:spcBef>
                <a:spcPts val="95"/>
              </a:spcBef>
            </a:pPr>
            <a:r>
              <a:rPr sz="3200" spc="-220" dirty="0">
                <a:latin typeface="Times New Roman"/>
                <a:ea typeface="Times New Roman"/>
                <a:cs typeface="Times New Roman"/>
              </a:rPr>
              <a:t>ОБЗР</a:t>
            </a:r>
          </a:p>
        </p:txBody>
      </p:sp>
      <p:pic>
        <p:nvPicPr>
          <p:cNvPr id="292" name="Picture 292"/>
          <p:cNvPicPr/>
          <p:nvPr/>
        </p:nvPicPr>
        <p:blipFill>
          <a:blip r:embed="rId3"/>
          <a:stretch/>
        </p:blipFill>
        <p:spPr>
          <a:xfrm>
            <a:off x="9982200" y="0"/>
            <a:ext cx="2110103" cy="939545"/>
          </a:xfrm>
          <a:prstGeom prst="rect">
            <a:avLst/>
          </a:prstGeom>
        </p:spPr>
      </p:pic>
      <p:sp>
        <p:nvSpPr>
          <p:cNvPr id="293" name="Shape 293"/>
          <p:cNvSpPr txBox="1"/>
          <p:nvPr/>
        </p:nvSpPr>
        <p:spPr>
          <a:xfrm>
            <a:off x="2486405" y="1238834"/>
            <a:ext cx="7495795" cy="1291379"/>
          </a:xfrm>
          <a:prstGeom prst="rect">
            <a:avLst/>
          </a:prstGeom>
        </p:spPr>
        <p:txBody>
          <a:bodyPr vert="horz" wrap="square" lIns="0" tIns="34290" rIns="0" bIns="0">
            <a:spAutoFit/>
          </a:bodyPr>
          <a:lstStyle/>
          <a:p>
            <a:pPr marL="12700">
              <a:spcBef>
                <a:spcPts val="270"/>
              </a:spcBef>
            </a:pPr>
            <a:r>
              <a:rPr sz="1600" b="1" spc="-90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ПРОЕКТ ПРИКАЗА МИНИСТЕРСТВА ПРОСВЕЩЕНИЯ</a:t>
            </a:r>
          </a:p>
          <a:p>
            <a:pPr marL="12700">
              <a:spcBef>
                <a:spcPts val="165"/>
              </a:spcBef>
            </a:pPr>
            <a:r>
              <a:rPr sz="1600" b="1" spc="-90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РОССИЙСКОЙ </a:t>
            </a:r>
            <a:r>
              <a:rPr sz="1600" b="1" spc="-90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ФЕДЕРАЦИИ</a:t>
            </a:r>
            <a:r>
              <a:rPr lang="ru-RU" sz="1600" b="1" spc="-90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90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«О </a:t>
            </a:r>
            <a:r>
              <a:rPr sz="1600" b="1" spc="-90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ВНЕСЕНИИ ИЗМЕНЕНИЙ В НЕКОТОРЫЕ ПРИКАЗЫ МИНИСТЕРСТВА ПРОСВЕЩЕНИЯ РОССИЙСКОЙ ФЕДЕРАЦИИ, КАСАЮЩИЕСЯ ФЕДЕРАЛЬНЫХ ОБРАЗОВАТЕЛЬНЫХ ПРОГРАММ ОСНОВНОГО ОБЩЕГО ОБРАЗОВАНИЯ И СРЕДНЕГО ОБЩЕГО ОБРАЗОВАНИЯ»</a:t>
            </a:r>
          </a:p>
        </p:txBody>
      </p:sp>
      <p:grpSp>
        <p:nvGrpSpPr>
          <p:cNvPr id="294" name="Shape 294"/>
          <p:cNvGrpSpPr/>
          <p:nvPr/>
        </p:nvGrpSpPr>
        <p:grpSpPr>
          <a:xfrm>
            <a:off x="357873" y="1078102"/>
            <a:ext cx="11532235" cy="2561589"/>
            <a:chOff x="0" y="0"/>
            <a:chExt cx="11532235" cy="2561589"/>
          </a:xfrm>
        </p:grpSpPr>
        <p:pic>
          <p:nvPicPr>
            <p:cNvPr id="296" name="Picture 296"/>
            <p:cNvPicPr/>
            <p:nvPr/>
          </p:nvPicPr>
          <p:blipFill>
            <a:blip r:embed="rId4"/>
            <a:stretch/>
          </p:blipFill>
          <p:spPr>
            <a:xfrm>
              <a:off x="3175" y="0"/>
              <a:ext cx="1958467" cy="1958467"/>
            </a:xfrm>
            <a:prstGeom prst="rect">
              <a:avLst/>
            </a:prstGeom>
          </p:spPr>
        </p:pic>
        <p:sp>
          <p:nvSpPr>
            <p:cNvPr id="297" name="Shape 297"/>
            <p:cNvSpPr/>
            <p:nvPr/>
          </p:nvSpPr>
          <p:spPr>
            <a:xfrm>
              <a:off x="3175" y="1998727"/>
              <a:ext cx="11525885" cy="559435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11525885"/>
                <a:gd name="ODFBottom" fmla="val 559435"/>
                <a:gd name="ODFWidth" fmla="val 11525885"/>
                <a:gd name="ODFHeight" fmla="val 559435"/>
              </a:gdLst>
              <a:ahLst/>
              <a:cxnLst/>
              <a:rect l="OXMLTextRectL" t="OXMLTextRectT" r="OXMLTextRectR" b="OXMLTextRectB"/>
              <a:pathLst>
                <a:path w="11525885" h="559435">
                  <a:moveTo>
                    <a:pt x="11502021" y="0"/>
                  </a:moveTo>
                  <a:lnTo>
                    <a:pt x="23558" y="0"/>
                  </a:lnTo>
                  <a:lnTo>
                    <a:pt x="14385" y="1851"/>
                  </a:lnTo>
                  <a:lnTo>
                    <a:pt x="6897" y="6905"/>
                  </a:lnTo>
                  <a:lnTo>
                    <a:pt x="1850" y="14412"/>
                  </a:lnTo>
                  <a:lnTo>
                    <a:pt x="0" y="23622"/>
                  </a:lnTo>
                  <a:lnTo>
                    <a:pt x="0" y="535686"/>
                  </a:lnTo>
                  <a:lnTo>
                    <a:pt x="1850" y="544822"/>
                  </a:lnTo>
                  <a:lnTo>
                    <a:pt x="6897" y="552291"/>
                  </a:lnTo>
                  <a:lnTo>
                    <a:pt x="14385" y="557331"/>
                  </a:lnTo>
                  <a:lnTo>
                    <a:pt x="23558" y="559181"/>
                  </a:lnTo>
                  <a:lnTo>
                    <a:pt x="11502021" y="559181"/>
                  </a:lnTo>
                  <a:lnTo>
                    <a:pt x="11511157" y="557331"/>
                  </a:lnTo>
                  <a:lnTo>
                    <a:pt x="11518626" y="552291"/>
                  </a:lnTo>
                  <a:lnTo>
                    <a:pt x="11523667" y="544822"/>
                  </a:lnTo>
                  <a:lnTo>
                    <a:pt x="11525516" y="535686"/>
                  </a:lnTo>
                  <a:lnTo>
                    <a:pt x="11525516" y="23622"/>
                  </a:lnTo>
                  <a:lnTo>
                    <a:pt x="11523667" y="14412"/>
                  </a:lnTo>
                  <a:lnTo>
                    <a:pt x="11518626" y="6905"/>
                  </a:lnTo>
                  <a:lnTo>
                    <a:pt x="11511157" y="1851"/>
                  </a:lnTo>
                  <a:lnTo>
                    <a:pt x="11502021" y="0"/>
                  </a:lnTo>
                  <a:close/>
                </a:path>
              </a:pathLst>
            </a:custGeom>
            <a:solidFill>
              <a:srgbClr val="2C5295"/>
            </a:solidFill>
          </p:spPr>
          <p:txBody>
            <a:bodyPr wrap="square" lIns="0" tIns="0" rIns="0" bIns="0"/>
            <a:lstStyle/>
            <a:p>
              <a:endParaRPr/>
            </a:p>
          </p:txBody>
        </p:sp>
        <p:sp>
          <p:nvSpPr>
            <p:cNvPr id="298" name="Shape 298"/>
            <p:cNvSpPr/>
            <p:nvPr/>
          </p:nvSpPr>
          <p:spPr>
            <a:xfrm>
              <a:off x="3175" y="1998727"/>
              <a:ext cx="11525885" cy="559435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11525885"/>
                <a:gd name="ODFBottom" fmla="val 559435"/>
                <a:gd name="ODFWidth" fmla="val 11525885"/>
                <a:gd name="ODFHeight" fmla="val 559435"/>
              </a:gdLst>
              <a:ahLst/>
              <a:cxnLst/>
              <a:rect l="OXMLTextRectL" t="OXMLTextRectT" r="OXMLTextRectR" b="OXMLTextRectB"/>
              <a:pathLst>
                <a:path w="11525885" h="559435">
                  <a:moveTo>
                    <a:pt x="0" y="23622"/>
                  </a:moveTo>
                  <a:lnTo>
                    <a:pt x="1850" y="14412"/>
                  </a:lnTo>
                  <a:lnTo>
                    <a:pt x="6897" y="6905"/>
                  </a:lnTo>
                  <a:lnTo>
                    <a:pt x="14385" y="1851"/>
                  </a:lnTo>
                  <a:lnTo>
                    <a:pt x="23558" y="0"/>
                  </a:lnTo>
                  <a:lnTo>
                    <a:pt x="11502021" y="0"/>
                  </a:lnTo>
                  <a:lnTo>
                    <a:pt x="11511157" y="1851"/>
                  </a:lnTo>
                  <a:lnTo>
                    <a:pt x="11518626" y="6905"/>
                  </a:lnTo>
                  <a:lnTo>
                    <a:pt x="11523667" y="14412"/>
                  </a:lnTo>
                  <a:lnTo>
                    <a:pt x="11525516" y="23622"/>
                  </a:lnTo>
                  <a:lnTo>
                    <a:pt x="11525516" y="535686"/>
                  </a:lnTo>
                  <a:lnTo>
                    <a:pt x="11523667" y="544822"/>
                  </a:lnTo>
                  <a:lnTo>
                    <a:pt x="11518626" y="552291"/>
                  </a:lnTo>
                  <a:lnTo>
                    <a:pt x="11511157" y="557331"/>
                  </a:lnTo>
                  <a:lnTo>
                    <a:pt x="11502021" y="559181"/>
                  </a:lnTo>
                  <a:lnTo>
                    <a:pt x="23558" y="559181"/>
                  </a:lnTo>
                  <a:lnTo>
                    <a:pt x="14385" y="557331"/>
                  </a:lnTo>
                  <a:lnTo>
                    <a:pt x="6897" y="552291"/>
                  </a:lnTo>
                  <a:lnTo>
                    <a:pt x="1850" y="544822"/>
                  </a:lnTo>
                  <a:lnTo>
                    <a:pt x="0" y="535686"/>
                  </a:lnTo>
                  <a:lnTo>
                    <a:pt x="0" y="23622"/>
                  </a:lnTo>
                  <a:close/>
                </a:path>
              </a:pathLst>
            </a:custGeom>
            <a:ln w="6350">
              <a:solidFill>
                <a:srgbClr val="DDD2B9"/>
              </a:solidFill>
              <a:prstDash val="solid"/>
            </a:ln>
          </p:spPr>
          <p:txBody>
            <a:bodyPr wrap="square" lIns="0" tIns="0" rIns="0" bIns="0"/>
            <a:lstStyle/>
            <a:p>
              <a:endParaRPr/>
            </a:p>
          </p:txBody>
        </p:sp>
      </p:grpSp>
      <p:sp>
        <p:nvSpPr>
          <p:cNvPr id="303" name="Shape 303"/>
          <p:cNvSpPr txBox="1"/>
          <p:nvPr/>
        </p:nvSpPr>
        <p:spPr>
          <a:xfrm>
            <a:off x="357631" y="3140455"/>
            <a:ext cx="11529302" cy="1038746"/>
          </a:xfrm>
          <a:prstGeom prst="rect">
            <a:avLst/>
          </a:prstGeom>
        </p:spPr>
        <p:txBody>
          <a:bodyPr vert="horz" wrap="square" lIns="0" tIns="12700" rIns="0" bIns="0">
            <a:spAutoFit/>
          </a:bodyPr>
          <a:lstStyle/>
          <a:p>
            <a:pPr marL="134620">
              <a:spcBef>
                <a:spcPts val="95"/>
              </a:spcBef>
            </a:pPr>
            <a:r>
              <a:rPr sz="3200" b="1" spc="-22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ПРЕДМЕТ: «ОСНОВЫ БЕЗОПАСНОСТИ И ЗАЩИТЫ РОДИНЫ»</a:t>
            </a:r>
          </a:p>
          <a:p>
            <a:pPr marL="12700" indent="0">
              <a:lnSpc>
                <a:spcPct val="100000"/>
              </a:lnSpc>
              <a:spcBef>
                <a:spcPts val="2025"/>
              </a:spcBef>
            </a:pPr>
            <a:r>
              <a:rPr sz="1800" b="1" spc="-120" dirty="0">
                <a:solidFill>
                  <a:srgbClr val="2C5295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ПЕРЕХОД</a:t>
            </a:r>
            <a:r>
              <a:rPr sz="1800" b="1" spc="-10" dirty="0">
                <a:solidFill>
                  <a:srgbClr val="2C5295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800" b="1" spc="55" dirty="0">
                <a:solidFill>
                  <a:srgbClr val="2C5295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</a:t>
            </a:r>
            <a:r>
              <a:rPr sz="1800" b="1" spc="-5" dirty="0">
                <a:solidFill>
                  <a:srgbClr val="2C5295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800" b="1" dirty="0">
                <a:solidFill>
                  <a:srgbClr val="2C5295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2</a:t>
            </a:r>
            <a:r>
              <a:rPr sz="1800" b="1" spc="-10" dirty="0">
                <a:solidFill>
                  <a:srgbClr val="2C5295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800" b="1" spc="-155" dirty="0">
                <a:solidFill>
                  <a:srgbClr val="2C5295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ОБЯЗАТЕЛЬНЫМ</a:t>
            </a:r>
            <a:r>
              <a:rPr sz="1800" b="1" spc="-10" dirty="0">
                <a:solidFill>
                  <a:srgbClr val="2C5295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800" b="1" spc="-140" dirty="0">
                <a:solidFill>
                  <a:srgbClr val="2C5295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УЧЕБНЫМ</a:t>
            </a:r>
            <a:r>
              <a:rPr sz="1800" b="1" spc="-30" dirty="0">
                <a:solidFill>
                  <a:srgbClr val="2C5295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800" b="1" spc="-10" dirty="0">
                <a:solidFill>
                  <a:srgbClr val="2C5295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КУРСАМ:</a:t>
            </a:r>
            <a:endParaRPr sz="1800" dirty="0"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</p:txBody>
      </p:sp>
      <p:grpSp>
        <p:nvGrpSpPr>
          <p:cNvPr id="304" name="Shape 304"/>
          <p:cNvGrpSpPr/>
          <p:nvPr/>
        </p:nvGrpSpPr>
        <p:grpSpPr>
          <a:xfrm>
            <a:off x="358952" y="4177410"/>
            <a:ext cx="5539740" cy="1217929"/>
            <a:chOff x="0" y="0"/>
            <a:chExt cx="5539740" cy="1217929"/>
          </a:xfrm>
        </p:grpSpPr>
        <p:sp>
          <p:nvSpPr>
            <p:cNvPr id="305" name="Shape 305"/>
            <p:cNvSpPr/>
            <p:nvPr/>
          </p:nvSpPr>
          <p:spPr>
            <a:xfrm>
              <a:off x="3174" y="3174"/>
              <a:ext cx="5533390" cy="1211579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5533390"/>
                <a:gd name="ODFBottom" fmla="val 1211579"/>
                <a:gd name="ODFWidth" fmla="val 5533390"/>
                <a:gd name="ODFHeight" fmla="val 1211579"/>
              </a:gdLst>
              <a:ahLst/>
              <a:cxnLst/>
              <a:rect l="OXMLTextRectL" t="OXMLTextRectT" r="OXMLTextRectR" b="OXMLTextRectB"/>
              <a:pathLst>
                <a:path w="5533390" h="1211579">
                  <a:moveTo>
                    <a:pt x="5482285" y="0"/>
                  </a:moveTo>
                  <a:lnTo>
                    <a:pt x="51028" y="0"/>
                  </a:lnTo>
                  <a:lnTo>
                    <a:pt x="31166" y="3992"/>
                  </a:lnTo>
                  <a:lnTo>
                    <a:pt x="14946" y="14890"/>
                  </a:lnTo>
                  <a:lnTo>
                    <a:pt x="4010" y="31075"/>
                  </a:lnTo>
                  <a:lnTo>
                    <a:pt x="0" y="50926"/>
                  </a:lnTo>
                  <a:lnTo>
                    <a:pt x="0" y="1160017"/>
                  </a:lnTo>
                  <a:lnTo>
                    <a:pt x="4010" y="1179889"/>
                  </a:lnTo>
                  <a:lnTo>
                    <a:pt x="14946" y="1196117"/>
                  </a:lnTo>
                  <a:lnTo>
                    <a:pt x="31166" y="1207059"/>
                  </a:lnTo>
                  <a:lnTo>
                    <a:pt x="51028" y="1211072"/>
                  </a:lnTo>
                  <a:lnTo>
                    <a:pt x="5482285" y="1211072"/>
                  </a:lnTo>
                  <a:lnTo>
                    <a:pt x="5502156" y="1207059"/>
                  </a:lnTo>
                  <a:lnTo>
                    <a:pt x="5518384" y="1196117"/>
                  </a:lnTo>
                  <a:lnTo>
                    <a:pt x="5529326" y="1179889"/>
                  </a:lnTo>
                  <a:lnTo>
                    <a:pt x="5533339" y="1160017"/>
                  </a:lnTo>
                  <a:lnTo>
                    <a:pt x="5533339" y="50926"/>
                  </a:lnTo>
                  <a:lnTo>
                    <a:pt x="5529326" y="31075"/>
                  </a:lnTo>
                  <a:lnTo>
                    <a:pt x="5518384" y="14890"/>
                  </a:lnTo>
                  <a:lnTo>
                    <a:pt x="5502156" y="3992"/>
                  </a:lnTo>
                  <a:lnTo>
                    <a:pt x="5482285" y="0"/>
                  </a:lnTo>
                  <a:close/>
                </a:path>
              </a:pathLst>
            </a:custGeom>
            <a:solidFill>
              <a:srgbClr val="2C5295"/>
            </a:solidFill>
          </p:spPr>
          <p:txBody>
            <a:bodyPr wrap="square" lIns="0" tIns="0" rIns="0" bIns="0"/>
            <a:lstStyle/>
            <a:p>
              <a:endParaRPr/>
            </a:p>
          </p:txBody>
        </p:sp>
        <p:sp>
          <p:nvSpPr>
            <p:cNvPr id="306" name="Shape 306"/>
            <p:cNvSpPr/>
            <p:nvPr/>
          </p:nvSpPr>
          <p:spPr>
            <a:xfrm>
              <a:off x="3174" y="3174"/>
              <a:ext cx="5533390" cy="1211579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5533390"/>
                <a:gd name="ODFBottom" fmla="val 1211579"/>
                <a:gd name="ODFWidth" fmla="val 5533390"/>
                <a:gd name="ODFHeight" fmla="val 1211579"/>
              </a:gdLst>
              <a:ahLst/>
              <a:cxnLst/>
              <a:rect l="OXMLTextRectL" t="OXMLTextRectT" r="OXMLTextRectR" b="OXMLTextRectB"/>
              <a:pathLst>
                <a:path w="5533390" h="1211579">
                  <a:moveTo>
                    <a:pt x="0" y="50926"/>
                  </a:moveTo>
                  <a:lnTo>
                    <a:pt x="4010" y="31075"/>
                  </a:lnTo>
                  <a:lnTo>
                    <a:pt x="14946" y="14890"/>
                  </a:lnTo>
                  <a:lnTo>
                    <a:pt x="31166" y="3992"/>
                  </a:lnTo>
                  <a:lnTo>
                    <a:pt x="51028" y="0"/>
                  </a:lnTo>
                  <a:lnTo>
                    <a:pt x="5482285" y="0"/>
                  </a:lnTo>
                  <a:lnTo>
                    <a:pt x="5502156" y="3992"/>
                  </a:lnTo>
                  <a:lnTo>
                    <a:pt x="5518384" y="14890"/>
                  </a:lnTo>
                  <a:lnTo>
                    <a:pt x="5529326" y="31075"/>
                  </a:lnTo>
                  <a:lnTo>
                    <a:pt x="5533339" y="50926"/>
                  </a:lnTo>
                  <a:lnTo>
                    <a:pt x="5533339" y="1160017"/>
                  </a:lnTo>
                  <a:lnTo>
                    <a:pt x="5529326" y="1179889"/>
                  </a:lnTo>
                  <a:lnTo>
                    <a:pt x="5518384" y="1196117"/>
                  </a:lnTo>
                  <a:lnTo>
                    <a:pt x="5502156" y="1207059"/>
                  </a:lnTo>
                  <a:lnTo>
                    <a:pt x="5482285" y="1211072"/>
                  </a:lnTo>
                  <a:lnTo>
                    <a:pt x="51028" y="1211072"/>
                  </a:lnTo>
                  <a:lnTo>
                    <a:pt x="31166" y="1207059"/>
                  </a:lnTo>
                  <a:lnTo>
                    <a:pt x="14946" y="1196117"/>
                  </a:lnTo>
                  <a:lnTo>
                    <a:pt x="4010" y="1179889"/>
                  </a:lnTo>
                  <a:lnTo>
                    <a:pt x="0" y="1160017"/>
                  </a:lnTo>
                  <a:lnTo>
                    <a:pt x="0" y="50926"/>
                  </a:lnTo>
                  <a:close/>
                </a:path>
              </a:pathLst>
            </a:custGeom>
            <a:ln w="6349">
              <a:solidFill>
                <a:srgbClr val="DDD2B9"/>
              </a:solidFill>
              <a:prstDash val="solid"/>
            </a:ln>
          </p:spPr>
          <p:txBody>
            <a:bodyPr wrap="square" lIns="0" tIns="0" rIns="0" bIns="0"/>
            <a:lstStyle/>
            <a:p>
              <a:endParaRPr/>
            </a:p>
          </p:txBody>
        </p:sp>
        <p:sp>
          <p:nvSpPr>
            <p:cNvPr id="307" name="Shape 307"/>
            <p:cNvSpPr/>
            <p:nvPr/>
          </p:nvSpPr>
          <p:spPr>
            <a:xfrm>
              <a:off x="186207" y="73278"/>
              <a:ext cx="527049" cy="446404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527050"/>
                <a:gd name="ODFBottom" fmla="val 446404"/>
                <a:gd name="ODFWidth" fmla="val 527050"/>
                <a:gd name="ODFHeight" fmla="val 446404"/>
              </a:gdLst>
              <a:ahLst/>
              <a:cxnLst/>
              <a:rect l="OXMLTextRectL" t="OXMLTextRectT" r="OXMLTextRectR" b="OXMLTextRectB"/>
              <a:pathLst>
                <a:path w="527050" h="446404">
                  <a:moveTo>
                    <a:pt x="263309" y="0"/>
                  </a:moveTo>
                  <a:lnTo>
                    <a:pt x="210241" y="4535"/>
                  </a:lnTo>
                  <a:lnTo>
                    <a:pt x="160814" y="17543"/>
                  </a:lnTo>
                  <a:lnTo>
                    <a:pt x="116087" y="38127"/>
                  </a:lnTo>
                  <a:lnTo>
                    <a:pt x="77119" y="65389"/>
                  </a:lnTo>
                  <a:lnTo>
                    <a:pt x="44967" y="98431"/>
                  </a:lnTo>
                  <a:lnTo>
                    <a:pt x="20691" y="136356"/>
                  </a:lnTo>
                  <a:lnTo>
                    <a:pt x="5349" y="178267"/>
                  </a:lnTo>
                  <a:lnTo>
                    <a:pt x="0" y="223266"/>
                  </a:lnTo>
                  <a:lnTo>
                    <a:pt x="5349" y="268223"/>
                  </a:lnTo>
                  <a:lnTo>
                    <a:pt x="20691" y="310102"/>
                  </a:lnTo>
                  <a:lnTo>
                    <a:pt x="44967" y="348004"/>
                  </a:lnTo>
                  <a:lnTo>
                    <a:pt x="77119" y="381031"/>
                  </a:lnTo>
                  <a:lnTo>
                    <a:pt x="116087" y="408284"/>
                  </a:lnTo>
                  <a:lnTo>
                    <a:pt x="160814" y="428863"/>
                  </a:lnTo>
                  <a:lnTo>
                    <a:pt x="210241" y="441869"/>
                  </a:lnTo>
                  <a:lnTo>
                    <a:pt x="263309" y="446405"/>
                  </a:lnTo>
                  <a:lnTo>
                    <a:pt x="316373" y="441869"/>
                  </a:lnTo>
                  <a:lnTo>
                    <a:pt x="365798" y="428863"/>
                  </a:lnTo>
                  <a:lnTo>
                    <a:pt x="410524" y="408284"/>
                  </a:lnTo>
                  <a:lnTo>
                    <a:pt x="449494" y="381031"/>
                  </a:lnTo>
                  <a:lnTo>
                    <a:pt x="481647" y="348004"/>
                  </a:lnTo>
                  <a:lnTo>
                    <a:pt x="505925" y="310102"/>
                  </a:lnTo>
                  <a:lnTo>
                    <a:pt x="521268" y="268223"/>
                  </a:lnTo>
                  <a:lnTo>
                    <a:pt x="526618" y="223266"/>
                  </a:lnTo>
                  <a:lnTo>
                    <a:pt x="521268" y="178267"/>
                  </a:lnTo>
                  <a:lnTo>
                    <a:pt x="505925" y="136356"/>
                  </a:lnTo>
                  <a:lnTo>
                    <a:pt x="481647" y="98431"/>
                  </a:lnTo>
                  <a:lnTo>
                    <a:pt x="449494" y="65389"/>
                  </a:lnTo>
                  <a:lnTo>
                    <a:pt x="410524" y="38127"/>
                  </a:lnTo>
                  <a:lnTo>
                    <a:pt x="365798" y="17543"/>
                  </a:lnTo>
                  <a:lnTo>
                    <a:pt x="316373" y="4535"/>
                  </a:lnTo>
                  <a:lnTo>
                    <a:pt x="26330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/>
            <a:lstStyle/>
            <a:p>
              <a:endParaRPr/>
            </a:p>
          </p:txBody>
        </p:sp>
        <p:pic>
          <p:nvPicPr>
            <p:cNvPr id="309" name="Picture 309"/>
            <p:cNvPicPr/>
            <p:nvPr/>
          </p:nvPicPr>
          <p:blipFill>
            <a:blip r:embed="rId5"/>
            <a:stretch/>
          </p:blipFill>
          <p:spPr>
            <a:xfrm>
              <a:off x="330962" y="195960"/>
              <a:ext cx="236980" cy="200912"/>
            </a:xfrm>
            <a:prstGeom prst="rect">
              <a:avLst/>
            </a:prstGeom>
          </p:spPr>
        </p:pic>
      </p:grpSp>
      <p:sp>
        <p:nvSpPr>
          <p:cNvPr id="310" name="Shape 310"/>
          <p:cNvSpPr txBox="1"/>
          <p:nvPr/>
        </p:nvSpPr>
        <p:spPr>
          <a:xfrm>
            <a:off x="532586" y="4292041"/>
            <a:ext cx="5203413" cy="1052210"/>
          </a:xfrm>
          <a:prstGeom prst="rect">
            <a:avLst/>
          </a:prstGeom>
        </p:spPr>
        <p:txBody>
          <a:bodyPr vert="horz" wrap="square" lIns="0" tIns="13334" rIns="0" bIns="0">
            <a:spAutoFit/>
          </a:bodyPr>
          <a:lstStyle/>
          <a:p>
            <a:pPr marL="714375" indent="0" algn="ctr">
              <a:lnSpc>
                <a:spcPct val="100000"/>
              </a:lnSpc>
              <a:spcBef>
                <a:spcPts val="104"/>
              </a:spcBef>
            </a:pPr>
            <a:r>
              <a:rPr sz="2000" b="1" spc="-10" dirty="0">
                <a:solidFill>
                  <a:srgbClr val="FFFFFF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«НАЧАЛЬНАЯ</a:t>
            </a:r>
            <a:endParaRPr sz="2000" b="1" dirty="0"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 marL="714375" indent="0" algn="ctr">
              <a:lnSpc>
                <a:spcPct val="100000"/>
              </a:lnSpc>
            </a:pPr>
            <a:r>
              <a:rPr sz="2000" b="1" spc="-135" dirty="0">
                <a:solidFill>
                  <a:srgbClr val="FFFFFF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ВОЕННАЯ</a:t>
            </a:r>
            <a:r>
              <a:rPr sz="2000" b="1" spc="25" dirty="0">
                <a:solidFill>
                  <a:srgbClr val="FFFFFF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2000" b="1" spc="-105" dirty="0">
                <a:solidFill>
                  <a:srgbClr val="FFFFFF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ПОДГОТОВКА»</a:t>
            </a:r>
            <a:endParaRPr sz="2000" b="1" dirty="0"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 marL="12700" indent="0" algn="ctr">
              <a:lnSpc>
                <a:spcPct val="100000"/>
              </a:lnSpc>
              <a:spcBef>
                <a:spcPts val="860"/>
              </a:spcBef>
            </a:pPr>
            <a:r>
              <a:rPr lang="ru-RU" sz="2000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        </a:t>
            </a:r>
            <a:r>
              <a:rPr sz="2000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34</a:t>
            </a:r>
            <a:r>
              <a:rPr sz="2000" b="1" spc="-60" dirty="0" smtClean="0">
                <a:solidFill>
                  <a:srgbClr val="FFFFFF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2000" b="1" spc="-20" dirty="0">
                <a:solidFill>
                  <a:srgbClr val="FFFFFF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ЧАСА</a:t>
            </a:r>
            <a:endParaRPr sz="2000" b="1" dirty="0"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</p:txBody>
      </p:sp>
      <p:grpSp>
        <p:nvGrpSpPr>
          <p:cNvPr id="311" name="Shape 311"/>
          <p:cNvGrpSpPr/>
          <p:nvPr/>
        </p:nvGrpSpPr>
        <p:grpSpPr>
          <a:xfrm>
            <a:off x="358952" y="5413502"/>
            <a:ext cx="5539740" cy="1217930"/>
            <a:chOff x="0" y="0"/>
            <a:chExt cx="5539740" cy="1217930"/>
          </a:xfrm>
        </p:grpSpPr>
        <p:sp>
          <p:nvSpPr>
            <p:cNvPr id="312" name="Shape 312"/>
            <p:cNvSpPr/>
            <p:nvPr/>
          </p:nvSpPr>
          <p:spPr>
            <a:xfrm>
              <a:off x="3174" y="3175"/>
              <a:ext cx="5533390" cy="1211580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5533390"/>
                <a:gd name="ODFBottom" fmla="val 1211579"/>
                <a:gd name="ODFWidth" fmla="val 5533390"/>
                <a:gd name="ODFHeight" fmla="val 1211579"/>
              </a:gdLst>
              <a:ahLst/>
              <a:cxnLst/>
              <a:rect l="OXMLTextRectL" t="OXMLTextRectT" r="OXMLTextRectR" b="OXMLTextRectB"/>
              <a:pathLst>
                <a:path w="5533390" h="1211579">
                  <a:moveTo>
                    <a:pt x="5482285" y="0"/>
                  </a:moveTo>
                  <a:lnTo>
                    <a:pt x="51028" y="0"/>
                  </a:lnTo>
                  <a:lnTo>
                    <a:pt x="31166" y="4012"/>
                  </a:lnTo>
                  <a:lnTo>
                    <a:pt x="14946" y="14954"/>
                  </a:lnTo>
                  <a:lnTo>
                    <a:pt x="4010" y="31182"/>
                  </a:lnTo>
                  <a:lnTo>
                    <a:pt x="0" y="51054"/>
                  </a:lnTo>
                  <a:lnTo>
                    <a:pt x="0" y="1160106"/>
                  </a:lnTo>
                  <a:lnTo>
                    <a:pt x="4010" y="1179969"/>
                  </a:lnTo>
                  <a:lnTo>
                    <a:pt x="14946" y="1196189"/>
                  </a:lnTo>
                  <a:lnTo>
                    <a:pt x="31166" y="1207125"/>
                  </a:lnTo>
                  <a:lnTo>
                    <a:pt x="51028" y="1211135"/>
                  </a:lnTo>
                  <a:lnTo>
                    <a:pt x="5482285" y="1211135"/>
                  </a:lnTo>
                  <a:lnTo>
                    <a:pt x="5502156" y="1207125"/>
                  </a:lnTo>
                  <a:lnTo>
                    <a:pt x="5518384" y="1196189"/>
                  </a:lnTo>
                  <a:lnTo>
                    <a:pt x="5529326" y="1179969"/>
                  </a:lnTo>
                  <a:lnTo>
                    <a:pt x="5533339" y="1160106"/>
                  </a:lnTo>
                  <a:lnTo>
                    <a:pt x="5533339" y="51054"/>
                  </a:lnTo>
                  <a:lnTo>
                    <a:pt x="5529326" y="31182"/>
                  </a:lnTo>
                  <a:lnTo>
                    <a:pt x="5518384" y="14954"/>
                  </a:lnTo>
                  <a:lnTo>
                    <a:pt x="5502156" y="4012"/>
                  </a:lnTo>
                  <a:lnTo>
                    <a:pt x="5482285" y="0"/>
                  </a:lnTo>
                  <a:close/>
                </a:path>
              </a:pathLst>
            </a:custGeom>
            <a:solidFill>
              <a:srgbClr val="2C5295"/>
            </a:solidFill>
          </p:spPr>
          <p:txBody>
            <a:bodyPr wrap="square" lIns="0" tIns="0" rIns="0" bIns="0"/>
            <a:lstStyle/>
            <a:p>
              <a:endParaRPr/>
            </a:p>
          </p:txBody>
        </p:sp>
        <p:sp>
          <p:nvSpPr>
            <p:cNvPr id="313" name="Shape 313"/>
            <p:cNvSpPr/>
            <p:nvPr/>
          </p:nvSpPr>
          <p:spPr>
            <a:xfrm>
              <a:off x="3174" y="3175"/>
              <a:ext cx="5533390" cy="1211580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5533390"/>
                <a:gd name="ODFBottom" fmla="val 1211579"/>
                <a:gd name="ODFWidth" fmla="val 5533390"/>
                <a:gd name="ODFHeight" fmla="val 1211579"/>
              </a:gdLst>
              <a:ahLst/>
              <a:cxnLst/>
              <a:rect l="OXMLTextRectL" t="OXMLTextRectT" r="OXMLTextRectR" b="OXMLTextRectB"/>
              <a:pathLst>
                <a:path w="5533390" h="1211579">
                  <a:moveTo>
                    <a:pt x="0" y="51054"/>
                  </a:moveTo>
                  <a:lnTo>
                    <a:pt x="4010" y="31182"/>
                  </a:lnTo>
                  <a:lnTo>
                    <a:pt x="14946" y="14954"/>
                  </a:lnTo>
                  <a:lnTo>
                    <a:pt x="31166" y="4012"/>
                  </a:lnTo>
                  <a:lnTo>
                    <a:pt x="51028" y="0"/>
                  </a:lnTo>
                  <a:lnTo>
                    <a:pt x="5482285" y="0"/>
                  </a:lnTo>
                  <a:lnTo>
                    <a:pt x="5502156" y="4012"/>
                  </a:lnTo>
                  <a:lnTo>
                    <a:pt x="5518384" y="14954"/>
                  </a:lnTo>
                  <a:lnTo>
                    <a:pt x="5529326" y="31182"/>
                  </a:lnTo>
                  <a:lnTo>
                    <a:pt x="5533339" y="51054"/>
                  </a:lnTo>
                  <a:lnTo>
                    <a:pt x="5533339" y="1160106"/>
                  </a:lnTo>
                  <a:lnTo>
                    <a:pt x="5529326" y="1179969"/>
                  </a:lnTo>
                  <a:lnTo>
                    <a:pt x="5518384" y="1196189"/>
                  </a:lnTo>
                  <a:lnTo>
                    <a:pt x="5502156" y="1207125"/>
                  </a:lnTo>
                  <a:lnTo>
                    <a:pt x="5482285" y="1211135"/>
                  </a:lnTo>
                  <a:lnTo>
                    <a:pt x="51028" y="1211135"/>
                  </a:lnTo>
                  <a:lnTo>
                    <a:pt x="31166" y="1207125"/>
                  </a:lnTo>
                  <a:lnTo>
                    <a:pt x="14946" y="1196189"/>
                  </a:lnTo>
                  <a:lnTo>
                    <a:pt x="4010" y="1179969"/>
                  </a:lnTo>
                  <a:lnTo>
                    <a:pt x="0" y="1160106"/>
                  </a:lnTo>
                  <a:lnTo>
                    <a:pt x="0" y="51054"/>
                  </a:lnTo>
                  <a:close/>
                </a:path>
              </a:pathLst>
            </a:custGeom>
            <a:ln w="6350">
              <a:solidFill>
                <a:srgbClr val="DDD2B9"/>
              </a:solidFill>
              <a:prstDash val="solid"/>
            </a:ln>
          </p:spPr>
          <p:txBody>
            <a:bodyPr wrap="square" lIns="0" tIns="0" rIns="0" bIns="0"/>
            <a:lstStyle/>
            <a:p>
              <a:endParaRPr/>
            </a:p>
          </p:txBody>
        </p:sp>
        <p:sp>
          <p:nvSpPr>
            <p:cNvPr id="314" name="Shape 314"/>
            <p:cNvSpPr/>
            <p:nvPr/>
          </p:nvSpPr>
          <p:spPr>
            <a:xfrm>
              <a:off x="186207" y="73278"/>
              <a:ext cx="527049" cy="447040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527050"/>
                <a:gd name="ODFBottom" fmla="val 447039"/>
                <a:gd name="ODFWidth" fmla="val 527050"/>
                <a:gd name="ODFHeight" fmla="val 447039"/>
              </a:gdLst>
              <a:ahLst/>
              <a:cxnLst/>
              <a:rect l="OXMLTextRectL" t="OXMLTextRectT" r="OXMLTextRectR" b="OXMLTextRectB"/>
              <a:pathLst>
                <a:path w="527050" h="447039">
                  <a:moveTo>
                    <a:pt x="263309" y="0"/>
                  </a:moveTo>
                  <a:lnTo>
                    <a:pt x="210241" y="4535"/>
                  </a:lnTo>
                  <a:lnTo>
                    <a:pt x="160814" y="17544"/>
                  </a:lnTo>
                  <a:lnTo>
                    <a:pt x="116087" y="38128"/>
                  </a:lnTo>
                  <a:lnTo>
                    <a:pt x="77119" y="65392"/>
                  </a:lnTo>
                  <a:lnTo>
                    <a:pt x="44967" y="98437"/>
                  </a:lnTo>
                  <a:lnTo>
                    <a:pt x="20691" y="136367"/>
                  </a:lnTo>
                  <a:lnTo>
                    <a:pt x="5349" y="178284"/>
                  </a:lnTo>
                  <a:lnTo>
                    <a:pt x="0" y="223291"/>
                  </a:lnTo>
                  <a:lnTo>
                    <a:pt x="5349" y="268281"/>
                  </a:lnTo>
                  <a:lnTo>
                    <a:pt x="20691" y="310186"/>
                  </a:lnTo>
                  <a:lnTo>
                    <a:pt x="44967" y="348107"/>
                  </a:lnTo>
                  <a:lnTo>
                    <a:pt x="77119" y="381146"/>
                  </a:lnTo>
                  <a:lnTo>
                    <a:pt x="116087" y="408405"/>
                  </a:lnTo>
                  <a:lnTo>
                    <a:pt x="160814" y="428988"/>
                  </a:lnTo>
                  <a:lnTo>
                    <a:pt x="210241" y="441996"/>
                  </a:lnTo>
                  <a:lnTo>
                    <a:pt x="263309" y="446532"/>
                  </a:lnTo>
                  <a:lnTo>
                    <a:pt x="316373" y="441996"/>
                  </a:lnTo>
                  <a:lnTo>
                    <a:pt x="365798" y="428988"/>
                  </a:lnTo>
                  <a:lnTo>
                    <a:pt x="410524" y="408405"/>
                  </a:lnTo>
                  <a:lnTo>
                    <a:pt x="449494" y="381146"/>
                  </a:lnTo>
                  <a:lnTo>
                    <a:pt x="481647" y="348107"/>
                  </a:lnTo>
                  <a:lnTo>
                    <a:pt x="505925" y="310186"/>
                  </a:lnTo>
                  <a:lnTo>
                    <a:pt x="521268" y="268281"/>
                  </a:lnTo>
                  <a:lnTo>
                    <a:pt x="526618" y="223291"/>
                  </a:lnTo>
                  <a:lnTo>
                    <a:pt x="521268" y="178284"/>
                  </a:lnTo>
                  <a:lnTo>
                    <a:pt x="505925" y="136367"/>
                  </a:lnTo>
                  <a:lnTo>
                    <a:pt x="481647" y="98437"/>
                  </a:lnTo>
                  <a:lnTo>
                    <a:pt x="449494" y="65392"/>
                  </a:lnTo>
                  <a:lnTo>
                    <a:pt x="410524" y="38128"/>
                  </a:lnTo>
                  <a:lnTo>
                    <a:pt x="365798" y="17544"/>
                  </a:lnTo>
                  <a:lnTo>
                    <a:pt x="316373" y="4535"/>
                  </a:lnTo>
                  <a:lnTo>
                    <a:pt x="26330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/>
            <a:lstStyle/>
            <a:p>
              <a:endParaRPr/>
            </a:p>
          </p:txBody>
        </p:sp>
        <p:pic>
          <p:nvPicPr>
            <p:cNvPr id="316" name="Picture 316"/>
            <p:cNvPicPr/>
            <p:nvPr/>
          </p:nvPicPr>
          <p:blipFill>
            <a:blip r:embed="rId6"/>
            <a:stretch/>
          </p:blipFill>
          <p:spPr>
            <a:xfrm>
              <a:off x="330962" y="196062"/>
              <a:ext cx="236980" cy="200912"/>
            </a:xfrm>
            <a:prstGeom prst="rect">
              <a:avLst/>
            </a:prstGeom>
          </p:spPr>
        </p:pic>
      </p:grpSp>
      <p:sp>
        <p:nvSpPr>
          <p:cNvPr id="317" name="Shape 317"/>
          <p:cNvSpPr txBox="1"/>
          <p:nvPr/>
        </p:nvSpPr>
        <p:spPr>
          <a:xfrm>
            <a:off x="532587" y="5495645"/>
            <a:ext cx="5203412" cy="1077218"/>
          </a:xfrm>
          <a:prstGeom prst="rect">
            <a:avLst/>
          </a:prstGeom>
        </p:spPr>
        <p:txBody>
          <a:bodyPr vert="horz" wrap="square" lIns="0" tIns="12700" rIns="0" bIns="0">
            <a:spAutoFit/>
          </a:bodyPr>
          <a:lstStyle/>
          <a:p>
            <a:pPr marL="755650" marR="5080" indent="0" algn="ctr">
              <a:lnSpc>
                <a:spcPct val="100000"/>
              </a:lnSpc>
              <a:spcBef>
                <a:spcPts val="100"/>
              </a:spcBef>
            </a:pPr>
            <a:r>
              <a:rPr sz="2000" b="1" spc="-70" dirty="0">
                <a:solidFill>
                  <a:srgbClr val="FFFFFF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«БЕЗОПАСНОСТЬ </a:t>
            </a:r>
            <a:r>
              <a:rPr sz="2000" b="1" spc="-105" dirty="0">
                <a:solidFill>
                  <a:srgbClr val="FFFFFF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ЖИЗНЕДЕЯТЕЛЬНОСТИ»</a:t>
            </a:r>
            <a:endParaRPr sz="2000" b="1" dirty="0"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 marL="12700" indent="0" algn="ctr">
              <a:lnSpc>
                <a:spcPct val="100000"/>
              </a:lnSpc>
              <a:spcBef>
                <a:spcPts val="1125"/>
              </a:spcBef>
            </a:pPr>
            <a:r>
              <a:rPr lang="ru-RU" sz="2000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         </a:t>
            </a:r>
            <a:r>
              <a:rPr sz="2000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34</a:t>
            </a:r>
            <a:r>
              <a:rPr sz="2000" b="1" spc="-60" dirty="0" smtClean="0">
                <a:solidFill>
                  <a:srgbClr val="FFFFFF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2000" b="1" spc="-20" dirty="0">
                <a:solidFill>
                  <a:srgbClr val="FFFFFF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ЧАСА</a:t>
            </a:r>
            <a:endParaRPr sz="2000" b="1" dirty="0"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</p:txBody>
      </p:sp>
      <p:sp>
        <p:nvSpPr>
          <p:cNvPr id="318" name="Shape 318"/>
          <p:cNvSpPr/>
          <p:nvPr/>
        </p:nvSpPr>
        <p:spPr>
          <a:xfrm>
            <a:off x="6554074" y="4760088"/>
            <a:ext cx="5591809" cy="1262379"/>
          </a:xfrm>
          <a:custGeom>
            <a:avLst/>
            <a:gdLst>
              <a:gd name="OXMLTextRectL" fmla="val 0"/>
              <a:gd name="OXMLTextRectT" fmla="val 0"/>
              <a:gd name="OXMLTextRectR" fmla="val w"/>
              <a:gd name="OXMLTextRectB" fmla="val h"/>
              <a:gd name="COTextRectL" fmla="*/ OXMLTextRectL 1 w"/>
              <a:gd name="COTextRectT" fmla="*/ OXMLTextRectT 1 h"/>
              <a:gd name="COTextRectR" fmla="*/ OXMLTextRectR 1 w"/>
              <a:gd name="COTextRectB" fmla="*/ OXMLTextRectB 1 h"/>
              <a:gd name="ODFLeft" fmla="val 0"/>
              <a:gd name="ODFTop" fmla="val 0"/>
              <a:gd name="ODFRight" fmla="val 5591809"/>
              <a:gd name="ODFBottom" fmla="val 1262379"/>
              <a:gd name="ODFWidth" fmla="val 5591809"/>
              <a:gd name="ODFHeight" fmla="val 1262379"/>
            </a:gdLst>
            <a:ahLst/>
            <a:cxnLst/>
            <a:rect l="OXMLTextRectL" t="OXMLTextRectT" r="OXMLTextRectR" b="OXMLTextRectB"/>
            <a:pathLst>
              <a:path w="5591809" h="1262379">
                <a:moveTo>
                  <a:pt x="5445887" y="0"/>
                </a:moveTo>
                <a:lnTo>
                  <a:pt x="145669" y="0"/>
                </a:lnTo>
                <a:lnTo>
                  <a:pt x="99649" y="7432"/>
                </a:lnTo>
                <a:lnTo>
                  <a:pt x="59664" y="28122"/>
                </a:lnTo>
                <a:lnTo>
                  <a:pt x="28122" y="59664"/>
                </a:lnTo>
                <a:lnTo>
                  <a:pt x="7432" y="99649"/>
                </a:lnTo>
                <a:lnTo>
                  <a:pt x="0" y="145668"/>
                </a:lnTo>
                <a:lnTo>
                  <a:pt x="0" y="1116698"/>
                </a:lnTo>
                <a:lnTo>
                  <a:pt x="7432" y="1162743"/>
                </a:lnTo>
                <a:lnTo>
                  <a:pt x="28122" y="1202734"/>
                </a:lnTo>
                <a:lnTo>
                  <a:pt x="59664" y="1234270"/>
                </a:lnTo>
                <a:lnTo>
                  <a:pt x="99649" y="1254952"/>
                </a:lnTo>
                <a:lnTo>
                  <a:pt x="145669" y="1262379"/>
                </a:lnTo>
                <a:lnTo>
                  <a:pt x="5445887" y="1262379"/>
                </a:lnTo>
                <a:lnTo>
                  <a:pt x="5491906" y="1254952"/>
                </a:lnTo>
                <a:lnTo>
                  <a:pt x="5531891" y="1234270"/>
                </a:lnTo>
                <a:lnTo>
                  <a:pt x="5563433" y="1202734"/>
                </a:lnTo>
                <a:lnTo>
                  <a:pt x="5584123" y="1162743"/>
                </a:lnTo>
                <a:lnTo>
                  <a:pt x="5591556" y="1116698"/>
                </a:lnTo>
                <a:lnTo>
                  <a:pt x="5591556" y="145668"/>
                </a:lnTo>
                <a:lnTo>
                  <a:pt x="5584123" y="99649"/>
                </a:lnTo>
                <a:lnTo>
                  <a:pt x="5563433" y="59664"/>
                </a:lnTo>
                <a:lnTo>
                  <a:pt x="5531891" y="28122"/>
                </a:lnTo>
                <a:lnTo>
                  <a:pt x="5491906" y="7432"/>
                </a:lnTo>
                <a:lnTo>
                  <a:pt x="5445887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/>
          <a:lstStyle/>
          <a:p>
            <a:endParaRPr/>
          </a:p>
        </p:txBody>
      </p:sp>
      <p:sp>
        <p:nvSpPr>
          <p:cNvPr id="319" name="Shape 319"/>
          <p:cNvSpPr txBox="1"/>
          <p:nvPr/>
        </p:nvSpPr>
        <p:spPr>
          <a:xfrm>
            <a:off x="6065976" y="4738978"/>
            <a:ext cx="5967901" cy="382156"/>
          </a:xfrm>
          <a:prstGeom prst="rect">
            <a:avLst/>
          </a:prstGeom>
        </p:spPr>
        <p:txBody>
          <a:bodyPr vert="horz" wrap="square" lIns="0" tIns="12700" rIns="0" bIns="0">
            <a:spAutoFit/>
          </a:bodyPr>
          <a:lstStyle/>
          <a:p>
            <a:pPr marL="12700" indent="0" algn="ctr">
              <a:lnSpc>
                <a:spcPct val="100000"/>
              </a:lnSpc>
              <a:spcBef>
                <a:spcPts val="419"/>
              </a:spcBef>
            </a:pPr>
            <a:r>
              <a:rPr sz="2400" b="1" spc="-409" dirty="0" smtClean="0">
                <a:solidFill>
                  <a:srgbClr val="FF00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1</a:t>
            </a:r>
            <a:r>
              <a:rPr sz="2400" b="1" spc="-10" dirty="0" smtClean="0">
                <a:solidFill>
                  <a:srgbClr val="FF00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2400" b="1" spc="-155" dirty="0">
                <a:solidFill>
                  <a:srgbClr val="FF00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СЕНТЯБРЯ</a:t>
            </a:r>
            <a:r>
              <a:rPr sz="2400" b="1" spc="-5" dirty="0">
                <a:solidFill>
                  <a:srgbClr val="FF00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2400" b="1" spc="-65" dirty="0">
                <a:solidFill>
                  <a:srgbClr val="FF00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2026</a:t>
            </a:r>
            <a:r>
              <a:rPr sz="2400" b="1" spc="-40" dirty="0">
                <a:solidFill>
                  <a:srgbClr val="FF00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2400" b="1" spc="-65" dirty="0">
                <a:solidFill>
                  <a:srgbClr val="FF00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ГОДА</a:t>
            </a:r>
            <a:r>
              <a:rPr sz="2400" b="1" spc="-15" dirty="0">
                <a:solidFill>
                  <a:srgbClr val="FF00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2400" b="1" spc="254" dirty="0">
                <a:solidFill>
                  <a:srgbClr val="FF00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-</a:t>
            </a:r>
            <a:r>
              <a:rPr sz="2400" b="1" spc="-15" dirty="0">
                <a:solidFill>
                  <a:srgbClr val="FF00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2400" b="1" dirty="0">
                <a:solidFill>
                  <a:srgbClr val="FF00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8</a:t>
            </a:r>
            <a:r>
              <a:rPr sz="2400" b="1" spc="-20" dirty="0">
                <a:solidFill>
                  <a:srgbClr val="FF00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2400" b="1" dirty="0">
                <a:solidFill>
                  <a:srgbClr val="FF00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И</a:t>
            </a:r>
            <a:r>
              <a:rPr sz="2400" b="1" spc="-15" dirty="0">
                <a:solidFill>
                  <a:srgbClr val="FF00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2400" b="1" spc="-210" dirty="0">
                <a:solidFill>
                  <a:srgbClr val="FF00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10</a:t>
            </a:r>
            <a:r>
              <a:rPr sz="2400" b="1" spc="-20" dirty="0">
                <a:solidFill>
                  <a:srgbClr val="FF00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2400" b="1" spc="-40" dirty="0">
                <a:solidFill>
                  <a:srgbClr val="FF00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КЛАСС</a:t>
            </a:r>
            <a:endParaRPr sz="2400" b="1" dirty="0">
              <a:solidFill>
                <a:srgbClr val="FF000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</p:txBody>
      </p:sp>
      <p:pic>
        <p:nvPicPr>
          <p:cNvPr id="321" name="Picture 321"/>
          <p:cNvPicPr/>
          <p:nvPr/>
        </p:nvPicPr>
        <p:blipFill>
          <a:blip r:embed="rId7"/>
          <a:stretch/>
        </p:blipFill>
        <p:spPr>
          <a:xfrm>
            <a:off x="6303138" y="4358815"/>
            <a:ext cx="369595" cy="369608"/>
          </a:xfrm>
          <a:prstGeom prst="rect">
            <a:avLst/>
          </a:prstGeom>
        </p:spPr>
      </p:pic>
      <p:pic>
        <p:nvPicPr>
          <p:cNvPr id="323" name="Picture 323"/>
          <p:cNvPicPr/>
          <p:nvPr/>
        </p:nvPicPr>
        <p:blipFill>
          <a:blip r:embed="rId8"/>
          <a:stretch/>
        </p:blipFill>
        <p:spPr>
          <a:xfrm>
            <a:off x="8021" y="-1328"/>
            <a:ext cx="1098840" cy="10969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" name="Picture 326"/>
          <p:cNvPicPr/>
          <p:nvPr/>
        </p:nvPicPr>
        <p:blipFill>
          <a:blip r:embed="rId2"/>
          <a:stretch/>
        </p:blipFill>
        <p:spPr>
          <a:xfrm>
            <a:off x="419392" y="83146"/>
            <a:ext cx="585774" cy="1010957"/>
          </a:xfrm>
          <a:prstGeom prst="rect">
            <a:avLst/>
          </a:prstGeom>
        </p:spPr>
      </p:pic>
      <p:pic>
        <p:nvPicPr>
          <p:cNvPr id="329" name="Picture 329"/>
          <p:cNvPicPr/>
          <p:nvPr/>
        </p:nvPicPr>
        <p:blipFill>
          <a:blip r:embed="rId3"/>
          <a:stretch/>
        </p:blipFill>
        <p:spPr>
          <a:xfrm>
            <a:off x="1496021" y="372006"/>
            <a:ext cx="6639686" cy="523214"/>
          </a:xfrm>
          <a:prstGeom prst="rect">
            <a:avLst/>
          </a:prstGeom>
        </p:spPr>
      </p:pic>
      <p:sp>
        <p:nvSpPr>
          <p:cNvPr id="332" name="Shape 332"/>
          <p:cNvSpPr txBox="1">
            <a:spLocks noGrp="1"/>
          </p:cNvSpPr>
          <p:nvPr>
            <p:ph type="title"/>
          </p:nvPr>
        </p:nvSpPr>
        <p:spPr>
          <a:xfrm>
            <a:off x="1485010" y="396686"/>
            <a:ext cx="5133543" cy="504625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>
            <a:defPPr/>
            <a:lvl1pPr lvl="0"/>
          </a:lstStyle>
          <a:p>
            <a:pPr marL="134620">
              <a:spcBef>
                <a:spcPts val="95"/>
              </a:spcBef>
            </a:pPr>
            <a:r>
              <a:rPr sz="3200" spc="-220" dirty="0">
                <a:latin typeface="Times New Roman"/>
                <a:ea typeface="Times New Roman"/>
                <a:cs typeface="Times New Roman"/>
              </a:rPr>
              <a:t>БЕЗОПАСНАЯ СРЕДА</a:t>
            </a:r>
          </a:p>
        </p:txBody>
      </p:sp>
      <p:pic>
        <p:nvPicPr>
          <p:cNvPr id="334" name="Picture 334"/>
          <p:cNvPicPr/>
          <p:nvPr/>
        </p:nvPicPr>
        <p:blipFill>
          <a:blip r:embed="rId4"/>
          <a:stretch/>
        </p:blipFill>
        <p:spPr>
          <a:xfrm>
            <a:off x="10032364" y="250556"/>
            <a:ext cx="1968500" cy="676135"/>
          </a:xfrm>
          <a:prstGeom prst="rect">
            <a:avLst/>
          </a:prstGeom>
        </p:spPr>
      </p:pic>
      <p:sp>
        <p:nvSpPr>
          <p:cNvPr id="337" name="Shape 337"/>
          <p:cNvSpPr txBox="1"/>
          <p:nvPr/>
        </p:nvSpPr>
        <p:spPr>
          <a:xfrm>
            <a:off x="216410" y="1299217"/>
            <a:ext cx="7897514" cy="443070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/>
          <a:p>
            <a:pPr marL="12700" indent="0">
              <a:lnSpc>
                <a:spcPct val="100000"/>
              </a:lnSpc>
              <a:spcBef>
                <a:spcPts val="95"/>
              </a:spcBef>
            </a:pPr>
            <a:r>
              <a:rPr sz="2800" b="1" spc="-285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НОВЫЕ</a:t>
            </a:r>
            <a:r>
              <a:rPr sz="2800" b="1" spc="25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2800" b="1" spc="-245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ТРЕБОВАНИЯ</a:t>
            </a:r>
            <a:r>
              <a:rPr sz="2800" b="1" spc="55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2800" b="1" spc="-305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С</a:t>
            </a:r>
            <a:r>
              <a:rPr sz="2800" b="1" spc="20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2800" b="1" spc="-645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1</a:t>
            </a:r>
            <a:r>
              <a:rPr sz="2800" b="1" spc="-5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2800" b="1" spc="-265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СЕНТЯБРЯ</a:t>
            </a:r>
            <a:endParaRPr sz="2800" dirty="0"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</p:txBody>
      </p:sp>
      <p:pic>
        <p:nvPicPr>
          <p:cNvPr id="339" name="Picture 339"/>
          <p:cNvPicPr/>
          <p:nvPr/>
        </p:nvPicPr>
        <p:blipFill>
          <a:blip r:embed="rId5"/>
          <a:stretch/>
        </p:blipFill>
        <p:spPr>
          <a:xfrm>
            <a:off x="661479" y="2049105"/>
            <a:ext cx="472464" cy="472477"/>
          </a:xfrm>
          <a:prstGeom prst="rect">
            <a:avLst/>
          </a:prstGeom>
        </p:spPr>
      </p:pic>
      <p:pic>
        <p:nvPicPr>
          <p:cNvPr id="341" name="Picture 341"/>
          <p:cNvPicPr/>
          <p:nvPr/>
        </p:nvPicPr>
        <p:blipFill>
          <a:blip r:embed="rId6"/>
          <a:stretch/>
        </p:blipFill>
        <p:spPr>
          <a:xfrm>
            <a:off x="4553584" y="2049105"/>
            <a:ext cx="472464" cy="472477"/>
          </a:xfrm>
          <a:prstGeom prst="rect">
            <a:avLst/>
          </a:prstGeom>
        </p:spPr>
      </p:pic>
      <p:sp>
        <p:nvSpPr>
          <p:cNvPr id="342" name="Shape 342"/>
          <p:cNvSpPr txBox="1"/>
          <p:nvPr/>
        </p:nvSpPr>
        <p:spPr>
          <a:xfrm>
            <a:off x="167947" y="2482476"/>
            <a:ext cx="3467284" cy="2061462"/>
          </a:xfrm>
          <a:prstGeom prst="rect">
            <a:avLst/>
          </a:prstGeom>
        </p:spPr>
        <p:txBody>
          <a:bodyPr vert="horz" wrap="square" lIns="0" tIns="47625" rIns="0" bIns="0">
            <a:spAutoFit/>
          </a:bodyPr>
          <a:lstStyle>
            <a:defPPr/>
            <a:lvl1pPr lvl="0"/>
          </a:lstStyle>
          <a:p>
            <a:pPr marL="12700" marR="106679" indent="0">
              <a:lnSpc>
                <a:spcPts val="2160"/>
              </a:lnSpc>
              <a:spcBef>
                <a:spcPts val="375"/>
              </a:spcBef>
            </a:pPr>
            <a:r>
              <a:rPr b="1" spc="-19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ЧАСТНАЯ</a:t>
            </a:r>
            <a:r>
              <a:rPr b="1" spc="6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155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ОХРАННАЯ </a:t>
            </a:r>
            <a:r>
              <a:rPr b="1" spc="-8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ДЕЯТЕЛЬНОСТЬ</a:t>
            </a:r>
            <a:endParaRPr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50"/>
              </a:spcBef>
            </a:pPr>
            <a:endParaRPr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 marL="60960" marR="5080" indent="286385">
              <a:lnSpc>
                <a:spcPct val="100000"/>
              </a:lnSpc>
              <a:buFont typeface="Arial"/>
              <a:buChar char="•"/>
            </a:pPr>
            <a:r>
              <a:rPr b="1" spc="-8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ФЕДЕРАЛЬНЫЙ</a:t>
            </a:r>
            <a:r>
              <a:rPr b="1" spc="-2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8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ЗАКОН </a:t>
            </a:r>
            <a:r>
              <a:rPr b="1" spc="-22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ОТ</a:t>
            </a:r>
            <a:r>
              <a:rPr b="1" spc="1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114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30.11.2024</a:t>
            </a:r>
            <a:r>
              <a:rPr b="1" spc="80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220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№</a:t>
            </a:r>
            <a:r>
              <a:rPr b="1" spc="1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427-</a:t>
            </a:r>
            <a:r>
              <a:rPr b="1" spc="-2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ФЗ</a:t>
            </a:r>
            <a:endParaRPr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 marL="60960" marR="243840" indent="0">
              <a:lnSpc>
                <a:spcPct val="100000"/>
              </a:lnSpc>
            </a:pPr>
            <a:r>
              <a:rPr b="1" spc="-16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«О</a:t>
            </a:r>
            <a:r>
              <a:rPr b="1" spc="1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150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ЧАСТНОЙ</a:t>
            </a:r>
            <a:r>
              <a:rPr b="1" spc="4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12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ОХРАННОЙ </a:t>
            </a:r>
            <a:r>
              <a:rPr b="1" spc="-50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ДЕЯТЕЛЬНОСТИ»</a:t>
            </a:r>
            <a:endParaRPr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</p:txBody>
      </p:sp>
      <p:sp>
        <p:nvSpPr>
          <p:cNvPr id="343" name="Shape 343"/>
          <p:cNvSpPr txBox="1"/>
          <p:nvPr/>
        </p:nvSpPr>
        <p:spPr>
          <a:xfrm>
            <a:off x="4060876" y="2482476"/>
            <a:ext cx="4100779" cy="2551339"/>
          </a:xfrm>
          <a:prstGeom prst="rect">
            <a:avLst/>
          </a:prstGeom>
        </p:spPr>
        <p:txBody>
          <a:bodyPr vert="horz" wrap="square" lIns="0" tIns="47625" rIns="0" bIns="0">
            <a:spAutoFit/>
          </a:bodyPr>
          <a:lstStyle>
            <a:defPPr/>
            <a:lvl1pPr lvl="0"/>
          </a:lstStyle>
          <a:p>
            <a:pPr marL="12700" marR="754380" indent="0">
              <a:lnSpc>
                <a:spcPts val="2160"/>
              </a:lnSpc>
              <a:spcBef>
                <a:spcPts val="375"/>
              </a:spcBef>
            </a:pPr>
            <a:r>
              <a:rPr b="1" spc="-13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ПЕРЕВОЗКА</a:t>
            </a:r>
            <a:r>
              <a:rPr b="1" spc="5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11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ДЕТЕЙ </a:t>
            </a:r>
            <a:r>
              <a:rPr b="1" spc="-7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АВТОБУСАМИ</a:t>
            </a:r>
            <a:endParaRPr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 marL="34925" marR="5080" indent="286385">
              <a:lnSpc>
                <a:spcPct val="100000"/>
              </a:lnSpc>
              <a:spcBef>
                <a:spcPts val="45"/>
              </a:spcBef>
              <a:buFont typeface="Arial"/>
              <a:buChar char="•"/>
            </a:pPr>
            <a:r>
              <a:rPr b="1" spc="-50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ПОСТАНОВЛЕНИЕ </a:t>
            </a:r>
            <a:r>
              <a:rPr b="1" spc="-12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ПРАВИТЕЛЬСТВА</a:t>
            </a:r>
            <a:r>
              <a:rPr b="1" spc="120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10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РОССИЙСКОЙ </a:t>
            </a:r>
            <a:r>
              <a:rPr b="1" spc="-60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ФЕДЕРАЦИИ</a:t>
            </a:r>
            <a:r>
              <a:rPr b="1" spc="-3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22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ОТ</a:t>
            </a:r>
            <a:r>
              <a:rPr b="1" spc="-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10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02.06.2026</a:t>
            </a:r>
            <a:endParaRPr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 marL="34925" marR="330200" indent="0">
              <a:lnSpc>
                <a:spcPct val="100000"/>
              </a:lnSpc>
            </a:pPr>
            <a:r>
              <a:rPr b="1" spc="-220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№</a:t>
            </a:r>
            <a:r>
              <a:rPr b="1" spc="-20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680</a:t>
            </a:r>
            <a:r>
              <a:rPr b="1" spc="-60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16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«ОБ</a:t>
            </a:r>
            <a:r>
              <a:rPr b="1" spc="-1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10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УТВЕРЖДЕНИИ </a:t>
            </a:r>
            <a:r>
              <a:rPr b="1" spc="-70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ПРАВИЛ</a:t>
            </a:r>
            <a:r>
              <a:rPr b="1" spc="-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114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ОРГАНИЗОВАННОЙ </a:t>
            </a:r>
            <a:r>
              <a:rPr b="1" spc="-90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ПЕРЕВОЗКИ</a:t>
            </a:r>
            <a:r>
              <a:rPr b="1" spc="50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10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ГРУППЫ</a:t>
            </a:r>
            <a:r>
              <a:rPr b="1" spc="1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8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ДЕТЕЙ </a:t>
            </a:r>
            <a:r>
              <a:rPr b="1" spc="-45">
                <a:solidFill>
                  <a:srgbClr val="333333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АВТОБУСАМИ»</a:t>
            </a:r>
            <a:endParaRPr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</p:txBody>
      </p:sp>
      <p:pic>
        <p:nvPicPr>
          <p:cNvPr id="345" name="Picture 345"/>
          <p:cNvPicPr/>
          <p:nvPr/>
        </p:nvPicPr>
        <p:blipFill>
          <a:blip r:embed="rId7"/>
          <a:stretch/>
        </p:blipFill>
        <p:spPr>
          <a:xfrm>
            <a:off x="7828127" y="1946250"/>
            <a:ext cx="472464" cy="472477"/>
          </a:xfrm>
          <a:prstGeom prst="rect">
            <a:avLst/>
          </a:prstGeom>
        </p:spPr>
      </p:pic>
      <p:pic>
        <p:nvPicPr>
          <p:cNvPr id="347" name="Picture 347"/>
          <p:cNvPicPr/>
          <p:nvPr/>
        </p:nvPicPr>
        <p:blipFill>
          <a:blip r:embed="rId8"/>
          <a:stretch/>
        </p:blipFill>
        <p:spPr>
          <a:xfrm>
            <a:off x="618312" y="4933059"/>
            <a:ext cx="1815845" cy="1815845"/>
          </a:xfrm>
          <a:prstGeom prst="rect">
            <a:avLst/>
          </a:prstGeom>
        </p:spPr>
      </p:pic>
      <p:pic>
        <p:nvPicPr>
          <p:cNvPr id="349" name="Picture 349"/>
          <p:cNvPicPr/>
          <p:nvPr/>
        </p:nvPicPr>
        <p:blipFill>
          <a:blip r:embed="rId9"/>
          <a:stretch/>
        </p:blipFill>
        <p:spPr>
          <a:xfrm>
            <a:off x="4495927" y="4911140"/>
            <a:ext cx="1815845" cy="1815844"/>
          </a:xfrm>
          <a:prstGeom prst="rect">
            <a:avLst/>
          </a:prstGeom>
        </p:spPr>
      </p:pic>
      <p:sp>
        <p:nvSpPr>
          <p:cNvPr id="350" name="Shape 350"/>
          <p:cNvSpPr txBox="1"/>
          <p:nvPr/>
        </p:nvSpPr>
        <p:spPr>
          <a:xfrm>
            <a:off x="7629657" y="2418727"/>
            <a:ext cx="4226344" cy="4036361"/>
          </a:xfrm>
          <a:prstGeom prst="rect">
            <a:avLst/>
          </a:prstGeom>
        </p:spPr>
        <p:txBody>
          <a:bodyPr vert="horz" wrap="square" lIns="0" tIns="47625" rIns="0" bIns="0">
            <a:spAutoFit/>
          </a:bodyPr>
          <a:lstStyle>
            <a:defPPr/>
            <a:lvl1pPr lvl="0"/>
          </a:lstStyle>
          <a:p>
            <a:pPr marL="12700" marR="1926589" indent="0">
              <a:lnSpc>
                <a:spcPts val="2160"/>
              </a:lnSpc>
              <a:spcBef>
                <a:spcPts val="375"/>
              </a:spcBef>
            </a:pPr>
            <a:r>
              <a:rPr b="1" spc="-155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САНИТАРНЫЕ </a:t>
            </a:r>
            <a:r>
              <a:rPr b="1" spc="-120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ТРЕБОВАНИЯ</a:t>
            </a:r>
            <a:endParaRPr dirty="0"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 marL="299085" indent="-286385">
              <a:lnSpc>
                <a:spcPct val="100000"/>
              </a:lnSpc>
              <a:spcBef>
                <a:spcPts val="925"/>
              </a:spcBef>
              <a:buFont typeface="Arial"/>
              <a:buChar char="•"/>
            </a:pPr>
            <a:r>
              <a:rPr b="1" spc="-114" dirty="0"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СП</a:t>
            </a:r>
            <a:r>
              <a:rPr b="1" spc="40" dirty="0"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30" dirty="0"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2.4.2.4283-</a:t>
            </a:r>
            <a:r>
              <a:rPr b="1" spc="-25" dirty="0"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26</a:t>
            </a:r>
            <a:endParaRPr dirty="0"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 marL="12700" indent="0">
              <a:lnSpc>
                <a:spcPct val="100000"/>
              </a:lnSpc>
              <a:spcBef>
                <a:spcPts val="5"/>
              </a:spcBef>
            </a:pPr>
            <a:r>
              <a:rPr b="1" spc="-110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УСЛОВИЯ</a:t>
            </a:r>
            <a:r>
              <a:rPr b="1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120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ОБУЧЕНИЯ</a:t>
            </a:r>
            <a:r>
              <a:rPr b="1" spc="20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И</a:t>
            </a:r>
            <a:r>
              <a:rPr b="1" spc="-25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105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ВОСПИТАНИЯ</a:t>
            </a:r>
            <a:endParaRPr dirty="0"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 marL="12700" marR="1033144" indent="286385">
              <a:lnSpc>
                <a:spcPct val="100000"/>
              </a:lnSpc>
              <a:spcBef>
                <a:spcPts val="1440"/>
              </a:spcBef>
              <a:buFont typeface="Arial"/>
              <a:buChar char="•"/>
            </a:pPr>
            <a:r>
              <a:rPr b="1" spc="-95" dirty="0"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САНПИН</a:t>
            </a:r>
            <a:r>
              <a:rPr b="1" spc="75" dirty="0"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20" dirty="0"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2.3/2.4.4282-</a:t>
            </a:r>
            <a:r>
              <a:rPr b="1" spc="-25" dirty="0"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26 </a:t>
            </a:r>
            <a:r>
              <a:rPr b="1" spc="-95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ОРГАНИЗАЦИЯ</a:t>
            </a:r>
            <a:r>
              <a:rPr b="1" spc="55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10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ПИТАНИЯ</a:t>
            </a:r>
            <a:endParaRPr dirty="0"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 marL="299085" indent="-286385">
              <a:lnSpc>
                <a:spcPct val="100000"/>
              </a:lnSpc>
              <a:spcBef>
                <a:spcPts val="1440"/>
              </a:spcBef>
              <a:buFont typeface="Arial"/>
              <a:buChar char="•"/>
            </a:pPr>
            <a:r>
              <a:rPr b="1" spc="-114" dirty="0"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СП</a:t>
            </a:r>
            <a:r>
              <a:rPr b="1" spc="50" dirty="0"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25" dirty="0"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2.2.4285-26</a:t>
            </a:r>
            <a:endParaRPr dirty="0"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 marL="12700" indent="0">
              <a:lnSpc>
                <a:spcPct val="100000"/>
              </a:lnSpc>
            </a:pPr>
            <a:r>
              <a:rPr b="1" spc="-110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УСЛОВИЯ</a:t>
            </a:r>
            <a:r>
              <a:rPr b="1" spc="15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10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ТРУДА</a:t>
            </a:r>
            <a:endParaRPr dirty="0"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 marL="299085" indent="-286385">
              <a:lnSpc>
                <a:spcPct val="100000"/>
              </a:lnSpc>
              <a:spcBef>
                <a:spcPts val="1440"/>
              </a:spcBef>
              <a:buFont typeface="Arial"/>
              <a:buChar char="•"/>
            </a:pPr>
            <a:r>
              <a:rPr b="1" spc="-114" dirty="0"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СП</a:t>
            </a:r>
            <a:r>
              <a:rPr b="1" spc="20" dirty="0"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50" dirty="0"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2.1.4284-</a:t>
            </a:r>
            <a:r>
              <a:rPr b="1" spc="-25" dirty="0"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26</a:t>
            </a:r>
            <a:endParaRPr dirty="0"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 marL="12700" marR="294005" indent="0">
              <a:lnSpc>
                <a:spcPct val="100000"/>
              </a:lnSpc>
            </a:pPr>
            <a:r>
              <a:rPr b="1" spc="-90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ОКАЗАНИЕ</a:t>
            </a:r>
            <a:r>
              <a:rPr b="1" spc="-20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60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МЕДИЦИНСКИХ</a:t>
            </a:r>
            <a:r>
              <a:rPr b="1" spc="-15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50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УСЛУГ </a:t>
            </a:r>
            <a:r>
              <a:rPr b="1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И</a:t>
            </a:r>
            <a:r>
              <a:rPr b="1" spc="-60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85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ЭКСПЛУАТАЦИЯ</a:t>
            </a:r>
            <a:r>
              <a:rPr b="1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b="1" spc="-25" dirty="0">
                <a:solidFill>
                  <a:srgbClr val="3B61A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БАССЕЙНОВ</a:t>
            </a:r>
            <a:endParaRPr dirty="0"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</p:txBody>
      </p:sp>
      <p:pic>
        <p:nvPicPr>
          <p:cNvPr id="19" name="Picture 323"/>
          <p:cNvPicPr/>
          <p:nvPr/>
        </p:nvPicPr>
        <p:blipFill>
          <a:blip r:embed="rId10"/>
          <a:stretch/>
        </p:blipFill>
        <p:spPr>
          <a:xfrm>
            <a:off x="8021" y="-1328"/>
            <a:ext cx="1098840" cy="10969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4" name="Shape 354"/>
          <p:cNvGrpSpPr/>
          <p:nvPr/>
        </p:nvGrpSpPr>
        <p:grpSpPr>
          <a:xfrm>
            <a:off x="102519" y="978153"/>
            <a:ext cx="5773420" cy="2495550"/>
            <a:chOff x="0" y="0"/>
            <a:chExt cx="5773420" cy="2495550"/>
          </a:xfrm>
        </p:grpSpPr>
        <p:sp>
          <p:nvSpPr>
            <p:cNvPr id="355" name="Shape 355"/>
            <p:cNvSpPr/>
            <p:nvPr/>
          </p:nvSpPr>
          <p:spPr>
            <a:xfrm>
              <a:off x="6350" y="6350"/>
              <a:ext cx="5760720" cy="2482850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5760720"/>
                <a:gd name="ODFBottom" fmla="val 2482850"/>
                <a:gd name="ODFWidth" fmla="val 5760720"/>
                <a:gd name="ODFHeight" fmla="val 2482850"/>
              </a:gdLst>
              <a:ahLst/>
              <a:cxnLst/>
              <a:rect l="OXMLTextRectL" t="OXMLTextRectT" r="OXMLTextRectR" b="OXMLTextRectB"/>
              <a:pathLst>
                <a:path w="5760720" h="2482850">
                  <a:moveTo>
                    <a:pt x="0" y="244729"/>
                  </a:moveTo>
                  <a:lnTo>
                    <a:pt x="4971" y="195416"/>
                  </a:lnTo>
                  <a:lnTo>
                    <a:pt x="19230" y="149482"/>
                  </a:lnTo>
                  <a:lnTo>
                    <a:pt x="41793" y="107912"/>
                  </a:lnTo>
                  <a:lnTo>
                    <a:pt x="71675" y="71691"/>
                  </a:lnTo>
                  <a:lnTo>
                    <a:pt x="107892" y="41804"/>
                  </a:lnTo>
                  <a:lnTo>
                    <a:pt x="149461" y="19236"/>
                  </a:lnTo>
                  <a:lnTo>
                    <a:pt x="195397" y="4973"/>
                  </a:lnTo>
                  <a:lnTo>
                    <a:pt x="244716" y="0"/>
                  </a:lnTo>
                  <a:lnTo>
                    <a:pt x="5515991" y="0"/>
                  </a:lnTo>
                  <a:lnTo>
                    <a:pt x="5565303" y="4973"/>
                  </a:lnTo>
                  <a:lnTo>
                    <a:pt x="5611237" y="19236"/>
                  </a:lnTo>
                  <a:lnTo>
                    <a:pt x="5652807" y="41804"/>
                  </a:lnTo>
                  <a:lnTo>
                    <a:pt x="5689028" y="71691"/>
                  </a:lnTo>
                  <a:lnTo>
                    <a:pt x="5718915" y="107912"/>
                  </a:lnTo>
                  <a:lnTo>
                    <a:pt x="5741483" y="149482"/>
                  </a:lnTo>
                  <a:lnTo>
                    <a:pt x="5755746" y="195416"/>
                  </a:lnTo>
                  <a:lnTo>
                    <a:pt x="5760720" y="244729"/>
                  </a:lnTo>
                  <a:lnTo>
                    <a:pt x="5760720" y="2237867"/>
                  </a:lnTo>
                  <a:lnTo>
                    <a:pt x="5755746" y="2287179"/>
                  </a:lnTo>
                  <a:lnTo>
                    <a:pt x="5741483" y="2333113"/>
                  </a:lnTo>
                  <a:lnTo>
                    <a:pt x="5718915" y="2374683"/>
                  </a:lnTo>
                  <a:lnTo>
                    <a:pt x="5689028" y="2410904"/>
                  </a:lnTo>
                  <a:lnTo>
                    <a:pt x="5652807" y="2440791"/>
                  </a:lnTo>
                  <a:lnTo>
                    <a:pt x="5611237" y="2463359"/>
                  </a:lnTo>
                  <a:lnTo>
                    <a:pt x="5565303" y="2477622"/>
                  </a:lnTo>
                  <a:lnTo>
                    <a:pt x="5515991" y="2482596"/>
                  </a:lnTo>
                  <a:lnTo>
                    <a:pt x="244716" y="2482596"/>
                  </a:lnTo>
                  <a:lnTo>
                    <a:pt x="195397" y="2477622"/>
                  </a:lnTo>
                  <a:lnTo>
                    <a:pt x="149461" y="2463359"/>
                  </a:lnTo>
                  <a:lnTo>
                    <a:pt x="107892" y="2440791"/>
                  </a:lnTo>
                  <a:lnTo>
                    <a:pt x="71675" y="2410904"/>
                  </a:lnTo>
                  <a:lnTo>
                    <a:pt x="41793" y="2374683"/>
                  </a:lnTo>
                  <a:lnTo>
                    <a:pt x="19230" y="2333113"/>
                  </a:lnTo>
                  <a:lnTo>
                    <a:pt x="4971" y="2287179"/>
                  </a:lnTo>
                  <a:lnTo>
                    <a:pt x="0" y="2237867"/>
                  </a:lnTo>
                  <a:lnTo>
                    <a:pt x="0" y="244729"/>
                  </a:lnTo>
                  <a:close/>
                </a:path>
              </a:pathLst>
            </a:custGeom>
            <a:ln w="12191">
              <a:solidFill>
                <a:srgbClr val="41709C"/>
              </a:solidFill>
              <a:prstDash val="solid"/>
            </a:ln>
          </p:spPr>
          <p:txBody>
            <a:bodyPr wrap="square" lIns="0" tIns="0" rIns="0" bIns="0"/>
            <a:lstStyle/>
            <a:p>
              <a:endParaRPr/>
            </a:p>
          </p:txBody>
        </p:sp>
        <p:sp>
          <p:nvSpPr>
            <p:cNvPr id="356" name="Shape 356"/>
            <p:cNvSpPr/>
            <p:nvPr/>
          </p:nvSpPr>
          <p:spPr>
            <a:xfrm>
              <a:off x="6350" y="1777"/>
              <a:ext cx="5760720" cy="494030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5760720"/>
                <a:gd name="ODFBottom" fmla="val 494030"/>
                <a:gd name="ODFWidth" fmla="val 5760720"/>
                <a:gd name="ODFHeight" fmla="val 494030"/>
              </a:gdLst>
              <a:ahLst/>
              <a:cxnLst/>
              <a:rect l="OXMLTextRectL" t="OXMLTextRectT" r="OXMLTextRectR" b="OXMLTextRectB"/>
              <a:pathLst>
                <a:path w="5760720" h="494030">
                  <a:moveTo>
                    <a:pt x="5513832" y="0"/>
                  </a:moveTo>
                  <a:lnTo>
                    <a:pt x="246888" y="0"/>
                  </a:lnTo>
                  <a:lnTo>
                    <a:pt x="197132" y="5014"/>
                  </a:lnTo>
                  <a:lnTo>
                    <a:pt x="150790" y="19395"/>
                  </a:lnTo>
                  <a:lnTo>
                    <a:pt x="108852" y="42152"/>
                  </a:lnTo>
                  <a:lnTo>
                    <a:pt x="72313" y="72294"/>
                  </a:lnTo>
                  <a:lnTo>
                    <a:pt x="42165" y="108830"/>
                  </a:lnTo>
                  <a:lnTo>
                    <a:pt x="19402" y="150768"/>
                  </a:lnTo>
                  <a:lnTo>
                    <a:pt x="5016" y="197118"/>
                  </a:lnTo>
                  <a:lnTo>
                    <a:pt x="0" y="246887"/>
                  </a:lnTo>
                  <a:lnTo>
                    <a:pt x="5016" y="296657"/>
                  </a:lnTo>
                  <a:lnTo>
                    <a:pt x="19402" y="343007"/>
                  </a:lnTo>
                  <a:lnTo>
                    <a:pt x="42165" y="384945"/>
                  </a:lnTo>
                  <a:lnTo>
                    <a:pt x="72313" y="421481"/>
                  </a:lnTo>
                  <a:lnTo>
                    <a:pt x="108852" y="451623"/>
                  </a:lnTo>
                  <a:lnTo>
                    <a:pt x="150790" y="474380"/>
                  </a:lnTo>
                  <a:lnTo>
                    <a:pt x="197132" y="488761"/>
                  </a:lnTo>
                  <a:lnTo>
                    <a:pt x="246888" y="493775"/>
                  </a:lnTo>
                  <a:lnTo>
                    <a:pt x="5513832" y="493775"/>
                  </a:lnTo>
                  <a:lnTo>
                    <a:pt x="5563601" y="488761"/>
                  </a:lnTo>
                  <a:lnTo>
                    <a:pt x="5609951" y="474380"/>
                  </a:lnTo>
                  <a:lnTo>
                    <a:pt x="5651889" y="451623"/>
                  </a:lnTo>
                  <a:lnTo>
                    <a:pt x="5688425" y="421481"/>
                  </a:lnTo>
                  <a:lnTo>
                    <a:pt x="5718567" y="384945"/>
                  </a:lnTo>
                  <a:lnTo>
                    <a:pt x="5741324" y="343007"/>
                  </a:lnTo>
                  <a:lnTo>
                    <a:pt x="5755705" y="296657"/>
                  </a:lnTo>
                  <a:lnTo>
                    <a:pt x="5760720" y="246887"/>
                  </a:lnTo>
                  <a:lnTo>
                    <a:pt x="5755705" y="197118"/>
                  </a:lnTo>
                  <a:lnTo>
                    <a:pt x="5741324" y="150768"/>
                  </a:lnTo>
                  <a:lnTo>
                    <a:pt x="5718567" y="108830"/>
                  </a:lnTo>
                  <a:lnTo>
                    <a:pt x="5688425" y="72294"/>
                  </a:lnTo>
                  <a:lnTo>
                    <a:pt x="5651889" y="42152"/>
                  </a:lnTo>
                  <a:lnTo>
                    <a:pt x="5609951" y="19395"/>
                  </a:lnTo>
                  <a:lnTo>
                    <a:pt x="5563601" y="5014"/>
                  </a:lnTo>
                  <a:lnTo>
                    <a:pt x="5513832" y="0"/>
                  </a:lnTo>
                  <a:close/>
                </a:path>
              </a:pathLst>
            </a:custGeom>
            <a:solidFill>
              <a:srgbClr val="077DA6"/>
            </a:solidFill>
          </p:spPr>
          <p:txBody>
            <a:bodyPr wrap="square" lIns="0" tIns="0" rIns="0" bIns="0"/>
            <a:lstStyle/>
            <a:p>
              <a:endParaRPr/>
            </a:p>
          </p:txBody>
        </p:sp>
      </p:grpSp>
      <p:sp>
        <p:nvSpPr>
          <p:cNvPr id="357" name="Shape 357"/>
          <p:cNvSpPr txBox="1"/>
          <p:nvPr/>
        </p:nvSpPr>
        <p:spPr>
          <a:xfrm>
            <a:off x="243840" y="961288"/>
            <a:ext cx="5397914" cy="505907"/>
          </a:xfrm>
          <a:prstGeom prst="rect">
            <a:avLst/>
          </a:prstGeom>
        </p:spPr>
        <p:txBody>
          <a:bodyPr vert="horz" wrap="square" lIns="0" tIns="13334" rIns="0" bIns="0">
            <a:spAutoFit/>
          </a:bodyPr>
          <a:lstStyle/>
          <a:p>
            <a:pPr marL="12700" indent="0" algn="ctr">
              <a:lnSpc>
                <a:spcPct val="100000"/>
              </a:lnSpc>
              <a:spcBef>
                <a:spcPts val="104"/>
              </a:spcBef>
            </a:pPr>
            <a:r>
              <a:rPr sz="3200" b="1" spc="-210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rPr>
              <a:t>«ОРЛЯТА-</a:t>
            </a:r>
            <a:r>
              <a:rPr sz="3200" b="1" spc="-215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rPr>
              <a:t>ДОШКОЛЯТА»</a:t>
            </a:r>
            <a:endParaRPr sz="3200">
              <a:latin typeface="Times New Roman"/>
              <a:ea typeface="Times New Roman"/>
              <a:cs typeface="Times New Roman"/>
            </a:endParaRPr>
          </a:p>
        </p:txBody>
      </p:sp>
      <p:grpSp>
        <p:nvGrpSpPr>
          <p:cNvPr id="358" name="Shape 358"/>
          <p:cNvGrpSpPr/>
          <p:nvPr/>
        </p:nvGrpSpPr>
        <p:grpSpPr>
          <a:xfrm>
            <a:off x="6121652" y="978153"/>
            <a:ext cx="6063725" cy="2495550"/>
            <a:chOff x="0" y="0"/>
            <a:chExt cx="6063725" cy="2495550"/>
          </a:xfrm>
        </p:grpSpPr>
        <p:sp>
          <p:nvSpPr>
            <p:cNvPr id="359" name="Shape 359"/>
            <p:cNvSpPr/>
            <p:nvPr/>
          </p:nvSpPr>
          <p:spPr>
            <a:xfrm>
              <a:off x="6670" y="6350"/>
              <a:ext cx="6050383" cy="2482850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5759450"/>
                <a:gd name="ODFBottom" fmla="val 2482850"/>
                <a:gd name="ODFWidth" fmla="val 5759450"/>
                <a:gd name="ODFHeight" fmla="val 2482850"/>
              </a:gdLst>
              <a:ahLst/>
              <a:cxnLst/>
              <a:rect l="OXMLTextRectL" t="OXMLTextRectT" r="OXMLTextRectR" b="OXMLTextRectB"/>
              <a:pathLst>
                <a:path w="5759450" h="2482850">
                  <a:moveTo>
                    <a:pt x="0" y="244729"/>
                  </a:moveTo>
                  <a:lnTo>
                    <a:pt x="4973" y="195416"/>
                  </a:lnTo>
                  <a:lnTo>
                    <a:pt x="19236" y="149482"/>
                  </a:lnTo>
                  <a:lnTo>
                    <a:pt x="41804" y="107912"/>
                  </a:lnTo>
                  <a:lnTo>
                    <a:pt x="71691" y="71691"/>
                  </a:lnTo>
                  <a:lnTo>
                    <a:pt x="107912" y="41804"/>
                  </a:lnTo>
                  <a:lnTo>
                    <a:pt x="149482" y="19236"/>
                  </a:lnTo>
                  <a:lnTo>
                    <a:pt x="195416" y="4973"/>
                  </a:lnTo>
                  <a:lnTo>
                    <a:pt x="244729" y="0"/>
                  </a:lnTo>
                  <a:lnTo>
                    <a:pt x="5514467" y="0"/>
                  </a:lnTo>
                  <a:lnTo>
                    <a:pt x="5563779" y="4973"/>
                  </a:lnTo>
                  <a:lnTo>
                    <a:pt x="5609713" y="19236"/>
                  </a:lnTo>
                  <a:lnTo>
                    <a:pt x="5651283" y="41804"/>
                  </a:lnTo>
                  <a:lnTo>
                    <a:pt x="5687504" y="71691"/>
                  </a:lnTo>
                  <a:lnTo>
                    <a:pt x="5717391" y="107912"/>
                  </a:lnTo>
                  <a:lnTo>
                    <a:pt x="5739959" y="149482"/>
                  </a:lnTo>
                  <a:lnTo>
                    <a:pt x="5754222" y="195416"/>
                  </a:lnTo>
                  <a:lnTo>
                    <a:pt x="5759196" y="244729"/>
                  </a:lnTo>
                  <a:lnTo>
                    <a:pt x="5759196" y="2237867"/>
                  </a:lnTo>
                  <a:lnTo>
                    <a:pt x="5754222" y="2287179"/>
                  </a:lnTo>
                  <a:lnTo>
                    <a:pt x="5739959" y="2333113"/>
                  </a:lnTo>
                  <a:lnTo>
                    <a:pt x="5717391" y="2374683"/>
                  </a:lnTo>
                  <a:lnTo>
                    <a:pt x="5687504" y="2410904"/>
                  </a:lnTo>
                  <a:lnTo>
                    <a:pt x="5651283" y="2440791"/>
                  </a:lnTo>
                  <a:lnTo>
                    <a:pt x="5609713" y="2463359"/>
                  </a:lnTo>
                  <a:lnTo>
                    <a:pt x="5563779" y="2477622"/>
                  </a:lnTo>
                  <a:lnTo>
                    <a:pt x="5514467" y="2482596"/>
                  </a:lnTo>
                  <a:lnTo>
                    <a:pt x="244729" y="2482596"/>
                  </a:lnTo>
                  <a:lnTo>
                    <a:pt x="195416" y="2477622"/>
                  </a:lnTo>
                  <a:lnTo>
                    <a:pt x="149482" y="2463359"/>
                  </a:lnTo>
                  <a:lnTo>
                    <a:pt x="107912" y="2440791"/>
                  </a:lnTo>
                  <a:lnTo>
                    <a:pt x="71691" y="2410904"/>
                  </a:lnTo>
                  <a:lnTo>
                    <a:pt x="41804" y="2374683"/>
                  </a:lnTo>
                  <a:lnTo>
                    <a:pt x="19236" y="2333113"/>
                  </a:lnTo>
                  <a:lnTo>
                    <a:pt x="4973" y="2287179"/>
                  </a:lnTo>
                  <a:lnTo>
                    <a:pt x="0" y="2237867"/>
                  </a:lnTo>
                  <a:lnTo>
                    <a:pt x="0" y="244729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  <a:prstDash val="solid"/>
            </a:ln>
          </p:spPr>
          <p:txBody>
            <a:bodyPr wrap="square" lIns="0" tIns="0" rIns="0" bIns="0"/>
            <a:lstStyle/>
            <a:p>
              <a:endParaRPr/>
            </a:p>
          </p:txBody>
        </p:sp>
        <p:sp>
          <p:nvSpPr>
            <p:cNvPr id="360" name="Shape 360"/>
            <p:cNvSpPr/>
            <p:nvPr/>
          </p:nvSpPr>
          <p:spPr>
            <a:xfrm>
              <a:off x="54700" y="1777"/>
              <a:ext cx="5954325" cy="494030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5668009"/>
                <a:gd name="ODFBottom" fmla="val 494030"/>
                <a:gd name="ODFWidth" fmla="val 5668009"/>
                <a:gd name="ODFHeight" fmla="val 494030"/>
              </a:gdLst>
              <a:ahLst/>
              <a:cxnLst/>
              <a:rect l="OXMLTextRectL" t="OXMLTextRectT" r="OXMLTextRectR" b="OXMLTextRectB"/>
              <a:pathLst>
                <a:path w="5668009" h="494030">
                  <a:moveTo>
                    <a:pt x="5420868" y="0"/>
                  </a:moveTo>
                  <a:lnTo>
                    <a:pt x="246887" y="0"/>
                  </a:lnTo>
                  <a:lnTo>
                    <a:pt x="197118" y="5014"/>
                  </a:lnTo>
                  <a:lnTo>
                    <a:pt x="150768" y="19395"/>
                  </a:lnTo>
                  <a:lnTo>
                    <a:pt x="108830" y="42152"/>
                  </a:lnTo>
                  <a:lnTo>
                    <a:pt x="72294" y="72294"/>
                  </a:lnTo>
                  <a:lnTo>
                    <a:pt x="42152" y="108830"/>
                  </a:lnTo>
                  <a:lnTo>
                    <a:pt x="19395" y="150768"/>
                  </a:lnTo>
                  <a:lnTo>
                    <a:pt x="5014" y="197118"/>
                  </a:lnTo>
                  <a:lnTo>
                    <a:pt x="0" y="246887"/>
                  </a:lnTo>
                  <a:lnTo>
                    <a:pt x="5014" y="296657"/>
                  </a:lnTo>
                  <a:lnTo>
                    <a:pt x="19395" y="343007"/>
                  </a:lnTo>
                  <a:lnTo>
                    <a:pt x="42152" y="384945"/>
                  </a:lnTo>
                  <a:lnTo>
                    <a:pt x="72294" y="421481"/>
                  </a:lnTo>
                  <a:lnTo>
                    <a:pt x="108830" y="451623"/>
                  </a:lnTo>
                  <a:lnTo>
                    <a:pt x="150768" y="474380"/>
                  </a:lnTo>
                  <a:lnTo>
                    <a:pt x="197118" y="488761"/>
                  </a:lnTo>
                  <a:lnTo>
                    <a:pt x="246887" y="493775"/>
                  </a:lnTo>
                  <a:lnTo>
                    <a:pt x="5420868" y="493775"/>
                  </a:lnTo>
                  <a:lnTo>
                    <a:pt x="5470637" y="488761"/>
                  </a:lnTo>
                  <a:lnTo>
                    <a:pt x="5516987" y="474380"/>
                  </a:lnTo>
                  <a:lnTo>
                    <a:pt x="5558925" y="451623"/>
                  </a:lnTo>
                  <a:lnTo>
                    <a:pt x="5595461" y="421481"/>
                  </a:lnTo>
                  <a:lnTo>
                    <a:pt x="5625603" y="384945"/>
                  </a:lnTo>
                  <a:lnTo>
                    <a:pt x="5648360" y="343007"/>
                  </a:lnTo>
                  <a:lnTo>
                    <a:pt x="5662741" y="296657"/>
                  </a:lnTo>
                  <a:lnTo>
                    <a:pt x="5667756" y="246887"/>
                  </a:lnTo>
                  <a:lnTo>
                    <a:pt x="5662741" y="197118"/>
                  </a:lnTo>
                  <a:lnTo>
                    <a:pt x="5648360" y="150768"/>
                  </a:lnTo>
                  <a:lnTo>
                    <a:pt x="5625603" y="108830"/>
                  </a:lnTo>
                  <a:lnTo>
                    <a:pt x="5595461" y="72294"/>
                  </a:lnTo>
                  <a:lnTo>
                    <a:pt x="5558925" y="42152"/>
                  </a:lnTo>
                  <a:lnTo>
                    <a:pt x="5516987" y="19395"/>
                  </a:lnTo>
                  <a:lnTo>
                    <a:pt x="5470637" y="5014"/>
                  </a:lnTo>
                  <a:lnTo>
                    <a:pt x="5420868" y="0"/>
                  </a:lnTo>
                  <a:close/>
                </a:path>
              </a:pathLst>
            </a:custGeom>
            <a:solidFill>
              <a:srgbClr val="077DA6"/>
            </a:solidFill>
          </p:spPr>
          <p:txBody>
            <a:bodyPr wrap="square" lIns="0" tIns="0" rIns="0" bIns="0"/>
            <a:lstStyle/>
            <a:p>
              <a:endParaRPr/>
            </a:p>
          </p:txBody>
        </p:sp>
      </p:grpSp>
      <p:sp>
        <p:nvSpPr>
          <p:cNvPr id="361" name="Shape 361"/>
          <p:cNvSpPr txBox="1"/>
          <p:nvPr/>
        </p:nvSpPr>
        <p:spPr>
          <a:xfrm>
            <a:off x="6716614" y="901763"/>
            <a:ext cx="4629516" cy="505907"/>
          </a:xfrm>
          <a:prstGeom prst="rect">
            <a:avLst/>
          </a:prstGeom>
        </p:spPr>
        <p:txBody>
          <a:bodyPr vert="horz" wrap="square" lIns="0" tIns="13334" rIns="0" bIns="0">
            <a:spAutoFit/>
          </a:bodyPr>
          <a:lstStyle/>
          <a:p>
            <a:pPr marL="12700" indent="0" algn="ctr">
              <a:lnSpc>
                <a:spcPct val="100000"/>
              </a:lnSpc>
              <a:spcBef>
                <a:spcPts val="104"/>
              </a:spcBef>
            </a:pPr>
            <a:r>
              <a:rPr sz="3200" b="1" spc="-235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rPr>
              <a:t>Ранняя</a:t>
            </a:r>
            <a:r>
              <a:rPr sz="3200" b="1" spc="-80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3200" b="1" spc="-215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rPr>
              <a:t>профориентация</a:t>
            </a:r>
            <a:endParaRPr sz="320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62" name="Shape 362"/>
          <p:cNvSpPr/>
          <p:nvPr/>
        </p:nvSpPr>
        <p:spPr>
          <a:xfrm>
            <a:off x="0" y="0"/>
            <a:ext cx="8897620" cy="928369"/>
          </a:xfrm>
          <a:custGeom>
            <a:avLst/>
            <a:gdLst>
              <a:gd name="OXMLTextRectL" fmla="val 0"/>
              <a:gd name="OXMLTextRectT" fmla="val 0"/>
              <a:gd name="OXMLTextRectR" fmla="val w"/>
              <a:gd name="OXMLTextRectB" fmla="val h"/>
              <a:gd name="COTextRectL" fmla="*/ OXMLTextRectL 1 w"/>
              <a:gd name="COTextRectT" fmla="*/ OXMLTextRectT 1 h"/>
              <a:gd name="COTextRectR" fmla="*/ OXMLTextRectR 1 w"/>
              <a:gd name="COTextRectB" fmla="*/ OXMLTextRectB 1 h"/>
              <a:gd name="ODFLeft" fmla="val 0"/>
              <a:gd name="ODFTop" fmla="val 0"/>
              <a:gd name="ODFRight" fmla="val 8897620"/>
              <a:gd name="ODFBottom" fmla="val 928369"/>
              <a:gd name="ODFWidth" fmla="val 8897620"/>
              <a:gd name="ODFHeight" fmla="val 928369"/>
            </a:gdLst>
            <a:ahLst/>
            <a:cxnLst/>
            <a:rect l="OXMLTextRectL" t="OXMLTextRectT" r="OXMLTextRectR" b="OXMLTextRectB"/>
            <a:pathLst>
              <a:path w="8897620" h="928369">
                <a:moveTo>
                  <a:pt x="8897112" y="0"/>
                </a:moveTo>
                <a:lnTo>
                  <a:pt x="0" y="0"/>
                </a:lnTo>
                <a:lnTo>
                  <a:pt x="0" y="928115"/>
                </a:lnTo>
                <a:lnTo>
                  <a:pt x="8897112" y="928115"/>
                </a:lnTo>
                <a:lnTo>
                  <a:pt x="8897112" y="0"/>
                </a:lnTo>
                <a:close/>
              </a:path>
            </a:pathLst>
          </a:custGeom>
          <a:solidFill>
            <a:srgbClr val="174179"/>
          </a:solidFill>
        </p:spPr>
        <p:txBody>
          <a:bodyPr wrap="square" lIns="0" tIns="0" rIns="0" bIns="0"/>
          <a:lstStyle/>
          <a:p>
            <a:endParaRPr/>
          </a:p>
        </p:txBody>
      </p:sp>
      <p:sp>
        <p:nvSpPr>
          <p:cNvPr id="363" name="Shape 363"/>
          <p:cNvSpPr txBox="1">
            <a:spLocks noGrp="1"/>
          </p:cNvSpPr>
          <p:nvPr>
            <p:ph type="title"/>
          </p:nvPr>
        </p:nvSpPr>
        <p:spPr>
          <a:xfrm>
            <a:off x="350086" y="162211"/>
            <a:ext cx="7862569" cy="566822"/>
          </a:xfrm>
          <a:prstGeom prst="rect">
            <a:avLst/>
          </a:prstGeom>
        </p:spPr>
        <p:txBody>
          <a:bodyPr vert="horz" wrap="square" lIns="0" tIns="12700" rIns="0" bIns="0">
            <a:spAutoFit/>
          </a:bodyPr>
          <a:lstStyle>
            <a:defPPr/>
            <a:lvl1pPr lvl="0"/>
          </a:lstStyle>
          <a:p>
            <a:pPr marL="125729" indent="0" algn="l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latin typeface="Times New Roman"/>
                <a:ea typeface="Times New Roman"/>
                <a:cs typeface="Times New Roman"/>
              </a:rPr>
              <a:t>ДОШКОЛЬНОЕ</a:t>
            </a:r>
            <a:r>
              <a:rPr sz="3600" spc="-135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3600" spc="-10" dirty="0">
                <a:latin typeface="Times New Roman"/>
                <a:ea typeface="Times New Roman"/>
                <a:cs typeface="Times New Roman"/>
              </a:rPr>
              <a:t>ОБРАЗОВАНИЕ</a:t>
            </a:r>
            <a:endParaRPr sz="3600" dirty="0"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365" name="Picture 365"/>
          <p:cNvPicPr/>
          <p:nvPr/>
        </p:nvPicPr>
        <p:blipFill>
          <a:blip r:embed="rId2"/>
          <a:stretch/>
        </p:blipFill>
        <p:spPr>
          <a:xfrm>
            <a:off x="9140952" y="184404"/>
            <a:ext cx="2878836" cy="626363"/>
          </a:xfrm>
          <a:prstGeom prst="rect">
            <a:avLst/>
          </a:prstGeom>
        </p:spPr>
      </p:pic>
      <p:pic>
        <p:nvPicPr>
          <p:cNvPr id="367" name="Picture 367"/>
          <p:cNvPicPr/>
          <p:nvPr/>
        </p:nvPicPr>
        <p:blipFill>
          <a:blip r:embed="rId3"/>
          <a:stretch/>
        </p:blipFill>
        <p:spPr>
          <a:xfrm>
            <a:off x="243840" y="1581911"/>
            <a:ext cx="2346960" cy="1748026"/>
          </a:xfrm>
          <a:prstGeom prst="rect">
            <a:avLst/>
          </a:prstGeom>
        </p:spPr>
      </p:pic>
      <p:pic>
        <p:nvPicPr>
          <p:cNvPr id="369" name="Picture 369"/>
          <p:cNvPicPr/>
          <p:nvPr/>
        </p:nvPicPr>
        <p:blipFill>
          <a:blip r:embed="rId4"/>
          <a:stretch/>
        </p:blipFill>
        <p:spPr>
          <a:xfrm>
            <a:off x="6254496" y="1597152"/>
            <a:ext cx="2330196" cy="1746503"/>
          </a:xfrm>
          <a:prstGeom prst="rect">
            <a:avLst/>
          </a:prstGeom>
        </p:spPr>
      </p:pic>
      <p:sp>
        <p:nvSpPr>
          <p:cNvPr id="370" name="Shape 370"/>
          <p:cNvSpPr txBox="1"/>
          <p:nvPr/>
        </p:nvSpPr>
        <p:spPr>
          <a:xfrm>
            <a:off x="2568066" y="1642110"/>
            <a:ext cx="3319555" cy="1737013"/>
          </a:xfrm>
          <a:prstGeom prst="rect">
            <a:avLst/>
          </a:prstGeom>
        </p:spPr>
        <p:txBody>
          <a:bodyPr vert="horz" wrap="square" lIns="0" tIns="13334" rIns="0" bIns="0">
            <a:spAutoFit/>
          </a:bodyPr>
          <a:lstStyle/>
          <a:p>
            <a:pPr marL="12700" marR="5080" indent="0">
              <a:lnSpc>
                <a:spcPct val="100000"/>
              </a:lnSpc>
              <a:spcBef>
                <a:spcPts val="104"/>
              </a:spcBef>
            </a:pPr>
            <a:r>
              <a:rPr sz="16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Ранняя</a:t>
            </a:r>
            <a:r>
              <a:rPr sz="1600" b="1" spc="-3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социальная</a:t>
            </a:r>
            <a:r>
              <a:rPr sz="1600" b="1" spc="-4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активность </a:t>
            </a:r>
            <a:r>
              <a:rPr sz="16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и</a:t>
            </a:r>
            <a:r>
              <a:rPr sz="1600" b="1" spc="3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2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патриотическое</a:t>
            </a:r>
            <a:r>
              <a:rPr sz="1600" b="1" spc="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воспитание</a:t>
            </a:r>
            <a:endParaRPr sz="1600" b="1">
              <a:latin typeface="Times New Roman"/>
              <a:ea typeface="Times New Roman"/>
              <a:cs typeface="Times New Roman"/>
            </a:endParaRPr>
          </a:p>
          <a:p>
            <a:pPr marR="290830">
              <a:lnSpc>
                <a:spcPct val="100000"/>
              </a:lnSpc>
            </a:pPr>
            <a:r>
              <a:rPr sz="1600" b="1" spc="-2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Орлёнок </a:t>
            </a:r>
            <a:r>
              <a:rPr sz="1600" b="1" spc="36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–</a:t>
            </a:r>
            <a:r>
              <a:rPr sz="1600" b="1" spc="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2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Лидер </a:t>
            </a:r>
          </a:p>
          <a:p>
            <a:pPr marR="290830">
              <a:lnSpc>
                <a:spcPct val="100000"/>
              </a:lnSpc>
            </a:pPr>
            <a:r>
              <a:rPr sz="1600" b="1" spc="-1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Орлёнок</a:t>
            </a:r>
            <a:r>
              <a:rPr sz="1600" b="1" spc="-4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36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–</a:t>
            </a:r>
            <a:r>
              <a:rPr sz="1600" b="1" spc="-2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Эколог </a:t>
            </a:r>
          </a:p>
          <a:p>
            <a:pPr marR="290830">
              <a:lnSpc>
                <a:spcPct val="100000"/>
              </a:lnSpc>
            </a:pPr>
            <a:r>
              <a:rPr sz="1600" b="1" spc="-1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Орлёнок</a:t>
            </a:r>
            <a:r>
              <a:rPr sz="1600" b="1" spc="-4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36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–</a:t>
            </a:r>
            <a:r>
              <a:rPr sz="1600" b="1" spc="-2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Мастер </a:t>
            </a:r>
          </a:p>
          <a:p>
            <a:pPr marR="290830">
              <a:lnSpc>
                <a:spcPct val="100000"/>
              </a:lnSpc>
            </a:pPr>
            <a:r>
              <a:rPr sz="1600" b="1" spc="-1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Орлёнок</a:t>
            </a:r>
            <a:r>
              <a:rPr sz="1600" b="1" spc="-4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36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–</a:t>
            </a:r>
            <a:r>
              <a:rPr sz="1600" b="1" spc="-2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Хранитель исторической</a:t>
            </a:r>
            <a:r>
              <a:rPr sz="1600" b="1" spc="-4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памяти</a:t>
            </a:r>
            <a:endParaRPr sz="1600" b="1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71" name="Shape 371"/>
          <p:cNvSpPr txBox="1"/>
          <p:nvPr/>
        </p:nvSpPr>
        <p:spPr>
          <a:xfrm>
            <a:off x="8584692" y="1642110"/>
            <a:ext cx="3302760" cy="1644680"/>
          </a:xfrm>
          <a:prstGeom prst="rect">
            <a:avLst/>
          </a:prstGeom>
        </p:spPr>
        <p:txBody>
          <a:bodyPr vert="horz" wrap="square" lIns="0" tIns="13334" rIns="0" bIns="0">
            <a:spAutoFit/>
          </a:bodyPr>
          <a:lstStyle/>
          <a:p>
            <a:pPr marL="84138" marR="146050" indent="0">
              <a:lnSpc>
                <a:spcPct val="100000"/>
              </a:lnSpc>
              <a:spcBef>
                <a:spcPts val="104"/>
              </a:spcBef>
            </a:pPr>
            <a:r>
              <a:rPr sz="1600" b="1" spc="-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Создание</a:t>
            </a:r>
            <a:r>
              <a:rPr sz="1600" b="1" spc="-5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профориентационных уголков</a:t>
            </a:r>
            <a:r>
              <a:rPr sz="1600" b="1" spc="-3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в</a:t>
            </a:r>
            <a:r>
              <a:rPr sz="1600" b="1" spc="-4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детских</a:t>
            </a:r>
            <a:r>
              <a:rPr sz="1600" b="1" spc="-6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садах</a:t>
            </a:r>
            <a:endParaRPr sz="1600" b="1">
              <a:latin typeface="Times New Roman"/>
              <a:ea typeface="Times New Roman"/>
              <a:cs typeface="Times New Roman"/>
            </a:endParaRPr>
          </a:p>
          <a:p>
            <a:pPr marL="84138" marR="5080" indent="0">
              <a:lnSpc>
                <a:spcPct val="100000"/>
              </a:lnSpc>
              <a:spcBef>
                <a:spcPts val="1190"/>
              </a:spcBef>
            </a:pPr>
            <a:r>
              <a:rPr sz="1600" b="1" spc="-2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знакомство</a:t>
            </a:r>
            <a:r>
              <a:rPr sz="1600" b="1" spc="-4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с </a:t>
            </a:r>
            <a:r>
              <a:rPr sz="1600" b="1" spc="-2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трудом</a:t>
            </a:r>
            <a:r>
              <a:rPr sz="1600" b="1" spc="-1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взрослых развитие</a:t>
            </a:r>
            <a:r>
              <a:rPr sz="1600" b="1" spc="-5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интереса</a:t>
            </a:r>
            <a:r>
              <a:rPr sz="1600" b="1" spc="-7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к</a:t>
            </a:r>
            <a:r>
              <a:rPr sz="1600" b="1" spc="-5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профессиям формирование</a:t>
            </a:r>
            <a:r>
              <a:rPr sz="1600" b="1" spc="-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бережного </a:t>
            </a:r>
            <a:r>
              <a:rPr sz="1600" b="1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отношения</a:t>
            </a:r>
            <a:r>
              <a:rPr sz="1600" b="1" spc="-8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к</a:t>
            </a:r>
            <a:r>
              <a:rPr sz="1600" b="1" spc="-5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3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результатам</a:t>
            </a:r>
            <a:r>
              <a:rPr sz="1600" b="1" spc="-6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2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труда</a:t>
            </a:r>
            <a:endParaRPr sz="1600" b="1">
              <a:latin typeface="Times New Roman"/>
              <a:ea typeface="Times New Roman"/>
              <a:cs typeface="Times New Roman"/>
            </a:endParaRPr>
          </a:p>
        </p:txBody>
      </p:sp>
      <p:grpSp>
        <p:nvGrpSpPr>
          <p:cNvPr id="372" name="Shape 372"/>
          <p:cNvGrpSpPr/>
          <p:nvPr/>
        </p:nvGrpSpPr>
        <p:grpSpPr>
          <a:xfrm>
            <a:off x="158336" y="3946420"/>
            <a:ext cx="5773420" cy="2828160"/>
            <a:chOff x="0" y="0"/>
            <a:chExt cx="5773420" cy="2828160"/>
          </a:xfrm>
        </p:grpSpPr>
        <p:sp>
          <p:nvSpPr>
            <p:cNvPr id="373" name="Shape 373"/>
            <p:cNvSpPr/>
            <p:nvPr/>
          </p:nvSpPr>
          <p:spPr>
            <a:xfrm>
              <a:off x="6350" y="7196"/>
              <a:ext cx="5760720" cy="2813767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5760720"/>
                <a:gd name="ODFBottom" fmla="val 2482850"/>
                <a:gd name="ODFWidth" fmla="val 5760720"/>
                <a:gd name="ODFHeight" fmla="val 2482850"/>
              </a:gdLst>
              <a:ahLst/>
              <a:cxnLst/>
              <a:rect l="OXMLTextRectL" t="OXMLTextRectT" r="OXMLTextRectR" b="OXMLTextRectB"/>
              <a:pathLst>
                <a:path w="5760720" h="2482850">
                  <a:moveTo>
                    <a:pt x="0" y="244729"/>
                  </a:moveTo>
                  <a:lnTo>
                    <a:pt x="4971" y="195416"/>
                  </a:lnTo>
                  <a:lnTo>
                    <a:pt x="19230" y="149482"/>
                  </a:lnTo>
                  <a:lnTo>
                    <a:pt x="41793" y="107912"/>
                  </a:lnTo>
                  <a:lnTo>
                    <a:pt x="71675" y="71691"/>
                  </a:lnTo>
                  <a:lnTo>
                    <a:pt x="107892" y="41804"/>
                  </a:lnTo>
                  <a:lnTo>
                    <a:pt x="149461" y="19236"/>
                  </a:lnTo>
                  <a:lnTo>
                    <a:pt x="195397" y="4973"/>
                  </a:lnTo>
                  <a:lnTo>
                    <a:pt x="244716" y="0"/>
                  </a:lnTo>
                  <a:lnTo>
                    <a:pt x="5515991" y="0"/>
                  </a:lnTo>
                  <a:lnTo>
                    <a:pt x="5565303" y="4973"/>
                  </a:lnTo>
                  <a:lnTo>
                    <a:pt x="5611237" y="19236"/>
                  </a:lnTo>
                  <a:lnTo>
                    <a:pt x="5652807" y="41804"/>
                  </a:lnTo>
                  <a:lnTo>
                    <a:pt x="5689028" y="71691"/>
                  </a:lnTo>
                  <a:lnTo>
                    <a:pt x="5718915" y="107912"/>
                  </a:lnTo>
                  <a:lnTo>
                    <a:pt x="5741483" y="149482"/>
                  </a:lnTo>
                  <a:lnTo>
                    <a:pt x="5755746" y="195416"/>
                  </a:lnTo>
                  <a:lnTo>
                    <a:pt x="5760720" y="244729"/>
                  </a:lnTo>
                  <a:lnTo>
                    <a:pt x="5760720" y="2237867"/>
                  </a:lnTo>
                  <a:lnTo>
                    <a:pt x="5755746" y="2287179"/>
                  </a:lnTo>
                  <a:lnTo>
                    <a:pt x="5741483" y="2333113"/>
                  </a:lnTo>
                  <a:lnTo>
                    <a:pt x="5718915" y="2374683"/>
                  </a:lnTo>
                  <a:lnTo>
                    <a:pt x="5689028" y="2410904"/>
                  </a:lnTo>
                  <a:lnTo>
                    <a:pt x="5652807" y="2440791"/>
                  </a:lnTo>
                  <a:lnTo>
                    <a:pt x="5611237" y="2463359"/>
                  </a:lnTo>
                  <a:lnTo>
                    <a:pt x="5565303" y="2477622"/>
                  </a:lnTo>
                  <a:lnTo>
                    <a:pt x="5515991" y="2482596"/>
                  </a:lnTo>
                  <a:lnTo>
                    <a:pt x="244716" y="2482596"/>
                  </a:lnTo>
                  <a:lnTo>
                    <a:pt x="195397" y="2477622"/>
                  </a:lnTo>
                  <a:lnTo>
                    <a:pt x="149461" y="2463359"/>
                  </a:lnTo>
                  <a:lnTo>
                    <a:pt x="107892" y="2440791"/>
                  </a:lnTo>
                  <a:lnTo>
                    <a:pt x="71675" y="2410904"/>
                  </a:lnTo>
                  <a:lnTo>
                    <a:pt x="41793" y="2374683"/>
                  </a:lnTo>
                  <a:lnTo>
                    <a:pt x="19230" y="2333113"/>
                  </a:lnTo>
                  <a:lnTo>
                    <a:pt x="4971" y="2287179"/>
                  </a:lnTo>
                  <a:lnTo>
                    <a:pt x="0" y="2237867"/>
                  </a:lnTo>
                  <a:lnTo>
                    <a:pt x="0" y="244729"/>
                  </a:lnTo>
                  <a:close/>
                </a:path>
              </a:pathLst>
            </a:custGeom>
            <a:ln w="12191">
              <a:solidFill>
                <a:srgbClr val="41709C"/>
              </a:solidFill>
              <a:prstDash val="solid"/>
            </a:ln>
          </p:spPr>
          <p:txBody>
            <a:bodyPr wrap="square" lIns="0" tIns="0" rIns="0" bIns="0"/>
            <a:lstStyle/>
            <a:p>
              <a:endParaRPr/>
            </a:p>
          </p:txBody>
        </p:sp>
        <p:sp>
          <p:nvSpPr>
            <p:cNvPr id="374" name="Shape 374"/>
            <p:cNvSpPr/>
            <p:nvPr/>
          </p:nvSpPr>
          <p:spPr>
            <a:xfrm>
              <a:off x="6350" y="2014"/>
              <a:ext cx="5760720" cy="559875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5760720"/>
                <a:gd name="ODFBottom" fmla="val 494030"/>
                <a:gd name="ODFWidth" fmla="val 5760720"/>
                <a:gd name="ODFHeight" fmla="val 494030"/>
              </a:gdLst>
              <a:ahLst/>
              <a:cxnLst/>
              <a:rect l="OXMLTextRectL" t="OXMLTextRectT" r="OXMLTextRectR" b="OXMLTextRectB"/>
              <a:pathLst>
                <a:path w="5760720" h="494030">
                  <a:moveTo>
                    <a:pt x="5513832" y="0"/>
                  </a:moveTo>
                  <a:lnTo>
                    <a:pt x="246888" y="0"/>
                  </a:lnTo>
                  <a:lnTo>
                    <a:pt x="197132" y="5014"/>
                  </a:lnTo>
                  <a:lnTo>
                    <a:pt x="150790" y="19395"/>
                  </a:lnTo>
                  <a:lnTo>
                    <a:pt x="108852" y="42152"/>
                  </a:lnTo>
                  <a:lnTo>
                    <a:pt x="72313" y="72294"/>
                  </a:lnTo>
                  <a:lnTo>
                    <a:pt x="42165" y="108830"/>
                  </a:lnTo>
                  <a:lnTo>
                    <a:pt x="19402" y="150768"/>
                  </a:lnTo>
                  <a:lnTo>
                    <a:pt x="5016" y="197118"/>
                  </a:lnTo>
                  <a:lnTo>
                    <a:pt x="0" y="246887"/>
                  </a:lnTo>
                  <a:lnTo>
                    <a:pt x="5016" y="296657"/>
                  </a:lnTo>
                  <a:lnTo>
                    <a:pt x="19402" y="343007"/>
                  </a:lnTo>
                  <a:lnTo>
                    <a:pt x="42165" y="384945"/>
                  </a:lnTo>
                  <a:lnTo>
                    <a:pt x="72313" y="421481"/>
                  </a:lnTo>
                  <a:lnTo>
                    <a:pt x="108852" y="451623"/>
                  </a:lnTo>
                  <a:lnTo>
                    <a:pt x="150790" y="474380"/>
                  </a:lnTo>
                  <a:lnTo>
                    <a:pt x="197132" y="488761"/>
                  </a:lnTo>
                  <a:lnTo>
                    <a:pt x="246888" y="493775"/>
                  </a:lnTo>
                  <a:lnTo>
                    <a:pt x="5513832" y="493775"/>
                  </a:lnTo>
                  <a:lnTo>
                    <a:pt x="5563601" y="488761"/>
                  </a:lnTo>
                  <a:lnTo>
                    <a:pt x="5609951" y="474380"/>
                  </a:lnTo>
                  <a:lnTo>
                    <a:pt x="5651889" y="451623"/>
                  </a:lnTo>
                  <a:lnTo>
                    <a:pt x="5688425" y="421481"/>
                  </a:lnTo>
                  <a:lnTo>
                    <a:pt x="5718567" y="384945"/>
                  </a:lnTo>
                  <a:lnTo>
                    <a:pt x="5741324" y="343007"/>
                  </a:lnTo>
                  <a:lnTo>
                    <a:pt x="5755705" y="296657"/>
                  </a:lnTo>
                  <a:lnTo>
                    <a:pt x="5760720" y="246887"/>
                  </a:lnTo>
                  <a:lnTo>
                    <a:pt x="5755705" y="197118"/>
                  </a:lnTo>
                  <a:lnTo>
                    <a:pt x="5741324" y="150768"/>
                  </a:lnTo>
                  <a:lnTo>
                    <a:pt x="5718567" y="108830"/>
                  </a:lnTo>
                  <a:lnTo>
                    <a:pt x="5688425" y="72294"/>
                  </a:lnTo>
                  <a:lnTo>
                    <a:pt x="5651889" y="42152"/>
                  </a:lnTo>
                  <a:lnTo>
                    <a:pt x="5609951" y="19395"/>
                  </a:lnTo>
                  <a:lnTo>
                    <a:pt x="5563601" y="5014"/>
                  </a:lnTo>
                  <a:lnTo>
                    <a:pt x="5513832" y="0"/>
                  </a:lnTo>
                  <a:close/>
                </a:path>
              </a:pathLst>
            </a:custGeom>
            <a:solidFill>
              <a:srgbClr val="077DA6"/>
            </a:solidFill>
          </p:spPr>
          <p:txBody>
            <a:bodyPr wrap="square" lIns="0" tIns="0" rIns="0" bIns="0"/>
            <a:lstStyle/>
            <a:p>
              <a:endParaRPr/>
            </a:p>
          </p:txBody>
        </p:sp>
      </p:grpSp>
      <p:pic>
        <p:nvPicPr>
          <p:cNvPr id="376" name="Picture 376"/>
          <p:cNvPicPr/>
          <p:nvPr/>
        </p:nvPicPr>
        <p:blipFill>
          <a:blip r:embed="rId5"/>
          <a:stretch/>
        </p:blipFill>
        <p:spPr>
          <a:xfrm>
            <a:off x="313991" y="4727829"/>
            <a:ext cx="1835055" cy="1810668"/>
          </a:xfrm>
          <a:prstGeom prst="rect">
            <a:avLst/>
          </a:prstGeom>
        </p:spPr>
      </p:pic>
      <p:sp>
        <p:nvSpPr>
          <p:cNvPr id="377" name="Shape 377"/>
          <p:cNvSpPr txBox="1"/>
          <p:nvPr/>
        </p:nvSpPr>
        <p:spPr>
          <a:xfrm>
            <a:off x="2202465" y="4663370"/>
            <a:ext cx="3673474" cy="998349"/>
          </a:xfrm>
          <a:prstGeom prst="rect">
            <a:avLst/>
          </a:prstGeom>
        </p:spPr>
        <p:txBody>
          <a:bodyPr vert="horz" wrap="square" lIns="0" tIns="13334" rIns="0" bIns="0">
            <a:spAutoFit/>
          </a:bodyPr>
          <a:lstStyle/>
          <a:p>
            <a:pPr marL="12700" indent="0">
              <a:lnSpc>
                <a:spcPct val="100000"/>
              </a:lnSpc>
              <a:spcBef>
                <a:spcPts val="104"/>
              </a:spcBef>
            </a:pPr>
            <a:r>
              <a:rPr sz="16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Внедрение</a:t>
            </a:r>
            <a:r>
              <a:rPr sz="1600" b="1" spc="-6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проекта</a:t>
            </a:r>
            <a:r>
              <a:rPr sz="1600" b="1" spc="-7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2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«Добрые</a:t>
            </a:r>
            <a:r>
              <a:rPr sz="1600" b="1" spc="-6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игры»</a:t>
            </a:r>
            <a:endParaRPr sz="1600" b="1">
              <a:latin typeface="Times New Roman"/>
              <a:ea typeface="Times New Roman"/>
              <a:cs typeface="Times New Roman"/>
            </a:endParaRPr>
          </a:p>
          <a:p>
            <a:pPr marL="12700" marR="5080" indent="0">
              <a:lnSpc>
                <a:spcPct val="100000"/>
              </a:lnSpc>
            </a:pPr>
            <a:r>
              <a:rPr sz="16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в</a:t>
            </a:r>
            <a:r>
              <a:rPr sz="1600" b="1" spc="4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2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образовательную</a:t>
            </a:r>
            <a:r>
              <a:rPr sz="1600" b="1" spc="1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деятельность</a:t>
            </a:r>
            <a:r>
              <a:rPr sz="16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2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ДОО </a:t>
            </a:r>
            <a:r>
              <a:rPr sz="16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на</a:t>
            </a:r>
            <a:r>
              <a:rPr sz="1600" b="1" spc="-4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территории</a:t>
            </a:r>
            <a:r>
              <a:rPr sz="1600" b="1" spc="-5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всех</a:t>
            </a:r>
            <a:r>
              <a:rPr sz="1600" b="1" spc="-3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субъектов</a:t>
            </a:r>
            <a:r>
              <a:rPr sz="1600" b="1" spc="-3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2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РФ </a:t>
            </a:r>
            <a:r>
              <a:rPr sz="16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с</a:t>
            </a:r>
            <a:r>
              <a:rPr sz="1600" b="1" spc="-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1</a:t>
            </a:r>
            <a:r>
              <a:rPr sz="1600" b="1" spc="-1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сентября</a:t>
            </a:r>
            <a:r>
              <a:rPr sz="1600" b="1" spc="-3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2026</a:t>
            </a:r>
            <a:r>
              <a:rPr sz="1600" b="1" spc="-2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3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г.</a:t>
            </a:r>
            <a:endParaRPr sz="1600" b="1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78" name="Shape 378"/>
          <p:cNvSpPr txBox="1"/>
          <p:nvPr/>
        </p:nvSpPr>
        <p:spPr>
          <a:xfrm>
            <a:off x="2198211" y="5761735"/>
            <a:ext cx="3689411" cy="751488"/>
          </a:xfrm>
          <a:prstGeom prst="rect">
            <a:avLst/>
          </a:prstGeom>
        </p:spPr>
        <p:txBody>
          <a:bodyPr vert="horz" wrap="square" lIns="0" tIns="12700" rIns="0" bIns="0">
            <a:spAutoFit/>
          </a:bodyPr>
          <a:lstStyle/>
          <a:p>
            <a:pPr marL="12700" marR="5080" indent="0">
              <a:lnSpc>
                <a:spcPct val="100000"/>
              </a:lnSpc>
              <a:spcBef>
                <a:spcPts val="100"/>
              </a:spcBef>
            </a:pPr>
            <a:r>
              <a:rPr sz="1600" b="1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Цель</a:t>
            </a:r>
            <a:r>
              <a:rPr sz="1600" b="1" spc="-3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31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–</a:t>
            </a:r>
            <a:r>
              <a:rPr sz="1600" b="1" spc="-2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воспитание</a:t>
            </a:r>
            <a:r>
              <a:rPr sz="1600" b="1" spc="-3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у</a:t>
            </a:r>
            <a:r>
              <a:rPr sz="1600" b="1" spc="-2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дошкольников</a:t>
            </a:r>
            <a:r>
              <a:rPr sz="1600" b="1" spc="-3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системы </a:t>
            </a:r>
            <a:r>
              <a:rPr sz="1600" b="1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традиционных</a:t>
            </a:r>
            <a:r>
              <a:rPr sz="1600" b="1" spc="-5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духовно-</a:t>
            </a:r>
            <a:r>
              <a:rPr sz="1600" b="1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нравственных</a:t>
            </a:r>
            <a:r>
              <a:rPr sz="1600" b="1" spc="-5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ценностей </a:t>
            </a:r>
            <a:r>
              <a:rPr sz="1600" b="1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и</a:t>
            </a:r>
            <a:r>
              <a:rPr sz="1600" b="1" spc="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ориентиров</a:t>
            </a:r>
            <a:endParaRPr sz="1600" b="1">
              <a:latin typeface="Times New Roman"/>
              <a:ea typeface="Times New Roman"/>
              <a:cs typeface="Times New Roman"/>
            </a:endParaRPr>
          </a:p>
        </p:txBody>
      </p:sp>
      <p:grpSp>
        <p:nvGrpSpPr>
          <p:cNvPr id="379" name="Shape 379"/>
          <p:cNvGrpSpPr/>
          <p:nvPr/>
        </p:nvGrpSpPr>
        <p:grpSpPr>
          <a:xfrm>
            <a:off x="6173722" y="3944398"/>
            <a:ext cx="6018276" cy="2837402"/>
            <a:chOff x="0" y="0"/>
            <a:chExt cx="6018276" cy="2837402"/>
          </a:xfrm>
        </p:grpSpPr>
        <p:sp>
          <p:nvSpPr>
            <p:cNvPr id="380" name="Shape 380"/>
            <p:cNvSpPr/>
            <p:nvPr/>
          </p:nvSpPr>
          <p:spPr>
            <a:xfrm>
              <a:off x="6620" y="7219"/>
              <a:ext cx="6005034" cy="2822962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5759450"/>
                <a:gd name="ODFBottom" fmla="val 2482850"/>
                <a:gd name="ODFWidth" fmla="val 5759450"/>
                <a:gd name="ODFHeight" fmla="val 2482850"/>
              </a:gdLst>
              <a:ahLst/>
              <a:cxnLst/>
              <a:rect l="OXMLTextRectL" t="OXMLTextRectT" r="OXMLTextRectR" b="OXMLTextRectB"/>
              <a:pathLst>
                <a:path w="5759450" h="2482850">
                  <a:moveTo>
                    <a:pt x="0" y="244729"/>
                  </a:moveTo>
                  <a:lnTo>
                    <a:pt x="4973" y="195416"/>
                  </a:lnTo>
                  <a:lnTo>
                    <a:pt x="19236" y="149482"/>
                  </a:lnTo>
                  <a:lnTo>
                    <a:pt x="41804" y="107912"/>
                  </a:lnTo>
                  <a:lnTo>
                    <a:pt x="71691" y="71691"/>
                  </a:lnTo>
                  <a:lnTo>
                    <a:pt x="107912" y="41804"/>
                  </a:lnTo>
                  <a:lnTo>
                    <a:pt x="149482" y="19236"/>
                  </a:lnTo>
                  <a:lnTo>
                    <a:pt x="195416" y="4973"/>
                  </a:lnTo>
                  <a:lnTo>
                    <a:pt x="244729" y="0"/>
                  </a:lnTo>
                  <a:lnTo>
                    <a:pt x="5514467" y="0"/>
                  </a:lnTo>
                  <a:lnTo>
                    <a:pt x="5563779" y="4973"/>
                  </a:lnTo>
                  <a:lnTo>
                    <a:pt x="5609713" y="19236"/>
                  </a:lnTo>
                  <a:lnTo>
                    <a:pt x="5651283" y="41804"/>
                  </a:lnTo>
                  <a:lnTo>
                    <a:pt x="5687504" y="71691"/>
                  </a:lnTo>
                  <a:lnTo>
                    <a:pt x="5717391" y="107912"/>
                  </a:lnTo>
                  <a:lnTo>
                    <a:pt x="5739959" y="149482"/>
                  </a:lnTo>
                  <a:lnTo>
                    <a:pt x="5754222" y="195416"/>
                  </a:lnTo>
                  <a:lnTo>
                    <a:pt x="5759196" y="244729"/>
                  </a:lnTo>
                  <a:lnTo>
                    <a:pt x="5759196" y="2237867"/>
                  </a:lnTo>
                  <a:lnTo>
                    <a:pt x="5754222" y="2287179"/>
                  </a:lnTo>
                  <a:lnTo>
                    <a:pt x="5739959" y="2333113"/>
                  </a:lnTo>
                  <a:lnTo>
                    <a:pt x="5717391" y="2374683"/>
                  </a:lnTo>
                  <a:lnTo>
                    <a:pt x="5687504" y="2410904"/>
                  </a:lnTo>
                  <a:lnTo>
                    <a:pt x="5651283" y="2440791"/>
                  </a:lnTo>
                  <a:lnTo>
                    <a:pt x="5609713" y="2463359"/>
                  </a:lnTo>
                  <a:lnTo>
                    <a:pt x="5563779" y="2477622"/>
                  </a:lnTo>
                  <a:lnTo>
                    <a:pt x="5514467" y="2482596"/>
                  </a:lnTo>
                  <a:lnTo>
                    <a:pt x="244729" y="2482596"/>
                  </a:lnTo>
                  <a:lnTo>
                    <a:pt x="195416" y="2477622"/>
                  </a:lnTo>
                  <a:lnTo>
                    <a:pt x="149482" y="2463359"/>
                  </a:lnTo>
                  <a:lnTo>
                    <a:pt x="107912" y="2440791"/>
                  </a:lnTo>
                  <a:lnTo>
                    <a:pt x="71691" y="2410904"/>
                  </a:lnTo>
                  <a:lnTo>
                    <a:pt x="41804" y="2374683"/>
                  </a:lnTo>
                  <a:lnTo>
                    <a:pt x="19236" y="2333113"/>
                  </a:lnTo>
                  <a:lnTo>
                    <a:pt x="4973" y="2287179"/>
                  </a:lnTo>
                  <a:lnTo>
                    <a:pt x="0" y="2237867"/>
                  </a:lnTo>
                  <a:lnTo>
                    <a:pt x="0" y="244729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  <a:prstDash val="solid"/>
            </a:ln>
          </p:spPr>
          <p:txBody>
            <a:bodyPr wrap="square" lIns="0" tIns="0" rIns="0" bIns="0"/>
            <a:lstStyle/>
            <a:p>
              <a:endParaRPr/>
            </a:p>
          </p:txBody>
        </p:sp>
        <p:sp>
          <p:nvSpPr>
            <p:cNvPr id="381" name="Shape 381"/>
            <p:cNvSpPr/>
            <p:nvPr/>
          </p:nvSpPr>
          <p:spPr>
            <a:xfrm>
              <a:off x="54290" y="2021"/>
              <a:ext cx="5909696" cy="561704"/>
            </a:xfrm>
            <a:custGeom>
              <a:avLst/>
              <a:gdLst>
                <a:gd name="OXMLTextRectL" fmla="val 0"/>
                <a:gd name="OXMLTextRectT" fmla="val 0"/>
                <a:gd name="OXMLTextRectR" fmla="val w"/>
                <a:gd name="OXMLTextRectB" fmla="val h"/>
                <a:gd name="COTextRectL" fmla="*/ OXMLTextRectL 1 w"/>
                <a:gd name="COTextRectT" fmla="*/ OXMLTextRectT 1 h"/>
                <a:gd name="COTextRectR" fmla="*/ OXMLTextRectR 1 w"/>
                <a:gd name="COTextRectB" fmla="*/ OXMLTextRectB 1 h"/>
                <a:gd name="ODFLeft" fmla="val 0"/>
                <a:gd name="ODFTop" fmla="val 0"/>
                <a:gd name="ODFRight" fmla="val 5668009"/>
                <a:gd name="ODFBottom" fmla="val 494030"/>
                <a:gd name="ODFWidth" fmla="val 5668009"/>
                <a:gd name="ODFHeight" fmla="val 494030"/>
              </a:gdLst>
              <a:ahLst/>
              <a:cxnLst/>
              <a:rect l="OXMLTextRectL" t="OXMLTextRectT" r="OXMLTextRectR" b="OXMLTextRectB"/>
              <a:pathLst>
                <a:path w="5668009" h="494030">
                  <a:moveTo>
                    <a:pt x="5420868" y="0"/>
                  </a:moveTo>
                  <a:lnTo>
                    <a:pt x="246887" y="0"/>
                  </a:lnTo>
                  <a:lnTo>
                    <a:pt x="197118" y="5014"/>
                  </a:lnTo>
                  <a:lnTo>
                    <a:pt x="150768" y="19395"/>
                  </a:lnTo>
                  <a:lnTo>
                    <a:pt x="108830" y="42152"/>
                  </a:lnTo>
                  <a:lnTo>
                    <a:pt x="72294" y="72294"/>
                  </a:lnTo>
                  <a:lnTo>
                    <a:pt x="42152" y="108830"/>
                  </a:lnTo>
                  <a:lnTo>
                    <a:pt x="19395" y="150768"/>
                  </a:lnTo>
                  <a:lnTo>
                    <a:pt x="5014" y="197118"/>
                  </a:lnTo>
                  <a:lnTo>
                    <a:pt x="0" y="246887"/>
                  </a:lnTo>
                  <a:lnTo>
                    <a:pt x="5014" y="296657"/>
                  </a:lnTo>
                  <a:lnTo>
                    <a:pt x="19395" y="343007"/>
                  </a:lnTo>
                  <a:lnTo>
                    <a:pt x="42152" y="384945"/>
                  </a:lnTo>
                  <a:lnTo>
                    <a:pt x="72294" y="421481"/>
                  </a:lnTo>
                  <a:lnTo>
                    <a:pt x="108830" y="451623"/>
                  </a:lnTo>
                  <a:lnTo>
                    <a:pt x="150768" y="474380"/>
                  </a:lnTo>
                  <a:lnTo>
                    <a:pt x="197118" y="488761"/>
                  </a:lnTo>
                  <a:lnTo>
                    <a:pt x="246887" y="493775"/>
                  </a:lnTo>
                  <a:lnTo>
                    <a:pt x="5420868" y="493775"/>
                  </a:lnTo>
                  <a:lnTo>
                    <a:pt x="5470637" y="488761"/>
                  </a:lnTo>
                  <a:lnTo>
                    <a:pt x="5516987" y="474380"/>
                  </a:lnTo>
                  <a:lnTo>
                    <a:pt x="5558925" y="451623"/>
                  </a:lnTo>
                  <a:lnTo>
                    <a:pt x="5595461" y="421481"/>
                  </a:lnTo>
                  <a:lnTo>
                    <a:pt x="5625603" y="384945"/>
                  </a:lnTo>
                  <a:lnTo>
                    <a:pt x="5648360" y="343007"/>
                  </a:lnTo>
                  <a:lnTo>
                    <a:pt x="5662741" y="296657"/>
                  </a:lnTo>
                  <a:lnTo>
                    <a:pt x="5667756" y="246887"/>
                  </a:lnTo>
                  <a:lnTo>
                    <a:pt x="5662741" y="197118"/>
                  </a:lnTo>
                  <a:lnTo>
                    <a:pt x="5648360" y="150768"/>
                  </a:lnTo>
                  <a:lnTo>
                    <a:pt x="5625603" y="108830"/>
                  </a:lnTo>
                  <a:lnTo>
                    <a:pt x="5595461" y="72294"/>
                  </a:lnTo>
                  <a:lnTo>
                    <a:pt x="5558925" y="42152"/>
                  </a:lnTo>
                  <a:lnTo>
                    <a:pt x="5516987" y="19395"/>
                  </a:lnTo>
                  <a:lnTo>
                    <a:pt x="5470637" y="5014"/>
                  </a:lnTo>
                  <a:lnTo>
                    <a:pt x="5420868" y="0"/>
                  </a:lnTo>
                  <a:close/>
                </a:path>
              </a:pathLst>
            </a:custGeom>
            <a:solidFill>
              <a:srgbClr val="077DA6"/>
            </a:solidFill>
          </p:spPr>
          <p:txBody>
            <a:bodyPr wrap="square" lIns="0" tIns="0" rIns="0" bIns="0"/>
            <a:lstStyle/>
            <a:p>
              <a:endParaRPr/>
            </a:p>
          </p:txBody>
        </p:sp>
      </p:grpSp>
      <p:sp>
        <p:nvSpPr>
          <p:cNvPr id="382" name="Shape 382"/>
          <p:cNvSpPr txBox="1"/>
          <p:nvPr/>
        </p:nvSpPr>
        <p:spPr>
          <a:xfrm>
            <a:off x="6651483" y="3893731"/>
            <a:ext cx="4816629" cy="505907"/>
          </a:xfrm>
          <a:prstGeom prst="rect">
            <a:avLst/>
          </a:prstGeom>
        </p:spPr>
        <p:txBody>
          <a:bodyPr vert="horz" wrap="square" lIns="0" tIns="13334" rIns="0" bIns="0">
            <a:spAutoFit/>
          </a:bodyPr>
          <a:lstStyle/>
          <a:p>
            <a:pPr marL="12700" indent="0" algn="ctr">
              <a:lnSpc>
                <a:spcPct val="100000"/>
              </a:lnSpc>
              <a:spcBef>
                <a:spcPts val="104"/>
              </a:spcBef>
            </a:pPr>
            <a:r>
              <a:rPr sz="3200" b="1" spc="-240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rPr>
              <a:t>«Фольклорные</a:t>
            </a:r>
            <a:r>
              <a:rPr sz="3200" b="1" spc="-40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3200" b="1" spc="-180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rPr>
              <a:t>игры»</a:t>
            </a:r>
            <a:endParaRPr sz="320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83" name="Shape 383"/>
          <p:cNvSpPr txBox="1"/>
          <p:nvPr/>
        </p:nvSpPr>
        <p:spPr>
          <a:xfrm>
            <a:off x="8563785" y="4532324"/>
            <a:ext cx="3487164" cy="998349"/>
          </a:xfrm>
          <a:prstGeom prst="rect">
            <a:avLst/>
          </a:prstGeom>
        </p:spPr>
        <p:txBody>
          <a:bodyPr vert="horz" wrap="square" lIns="0" tIns="13334" rIns="0" bIns="0">
            <a:spAutoFit/>
          </a:bodyPr>
          <a:lstStyle/>
          <a:p>
            <a:pPr marL="12700" indent="0">
              <a:lnSpc>
                <a:spcPct val="100000"/>
              </a:lnSpc>
              <a:spcBef>
                <a:spcPts val="104"/>
              </a:spcBef>
            </a:pPr>
            <a:r>
              <a:rPr sz="16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Внедрение</a:t>
            </a:r>
            <a:r>
              <a:rPr sz="1600" b="1" spc="-6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и</a:t>
            </a:r>
            <a:r>
              <a:rPr sz="1600" b="1" spc="-4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апробация</a:t>
            </a:r>
            <a:r>
              <a:rPr sz="1600" b="1" spc="-5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программы</a:t>
            </a:r>
            <a:endParaRPr sz="1600" b="1">
              <a:latin typeface="Times New Roman"/>
              <a:ea typeface="Times New Roman"/>
              <a:cs typeface="Times New Roman"/>
            </a:endParaRPr>
          </a:p>
          <a:p>
            <a:pPr marL="12700" marR="5080" indent="0">
              <a:lnSpc>
                <a:spcPct val="100000"/>
              </a:lnSpc>
            </a:pPr>
            <a:r>
              <a:rPr sz="1600" b="1" spc="-2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«Фольклорные</a:t>
            </a:r>
            <a:r>
              <a:rPr sz="1600" b="1" spc="-2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игры в</a:t>
            </a:r>
            <a:r>
              <a:rPr sz="1600" b="1" spc="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2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детском</a:t>
            </a:r>
            <a:r>
              <a:rPr sz="1600" b="1" spc="-3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2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саду» </a:t>
            </a:r>
            <a:r>
              <a:rPr sz="1600" b="1" i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(письмом</a:t>
            </a:r>
            <a:r>
              <a:rPr sz="1600" b="1" i="1" spc="-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i="1" spc="-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Минпросвещения</a:t>
            </a:r>
            <a:r>
              <a:rPr sz="1600" b="1" i="1" spc="-2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i="1" spc="-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России </a:t>
            </a:r>
            <a:r>
              <a:rPr sz="1600" b="1" i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от</a:t>
            </a:r>
            <a:r>
              <a:rPr sz="1600" b="1" i="1" spc="-2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i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12</a:t>
            </a:r>
            <a:r>
              <a:rPr sz="1600" b="1" i="1" spc="-3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i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августа</a:t>
            </a:r>
            <a:r>
              <a:rPr sz="1600" b="1" i="1" spc="-5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i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2025</a:t>
            </a:r>
            <a:r>
              <a:rPr sz="1600" b="1" i="1" spc="-3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i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г.</a:t>
            </a:r>
            <a:r>
              <a:rPr sz="1600" b="1" i="1" spc="-2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i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№</a:t>
            </a:r>
            <a:r>
              <a:rPr sz="1600" b="1" i="1" spc="-25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i="1" spc="-1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СК-1017/14)</a:t>
            </a:r>
            <a:endParaRPr sz="1600" b="1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84" name="Shape 384"/>
          <p:cNvSpPr txBox="1"/>
          <p:nvPr/>
        </p:nvSpPr>
        <p:spPr>
          <a:xfrm>
            <a:off x="8675076" y="5633164"/>
            <a:ext cx="3328670" cy="997708"/>
          </a:xfrm>
          <a:prstGeom prst="rect">
            <a:avLst/>
          </a:prstGeom>
        </p:spPr>
        <p:txBody>
          <a:bodyPr vert="horz" wrap="square" lIns="0" tIns="12700" rIns="0" bIns="0">
            <a:spAutoFit/>
          </a:bodyPr>
          <a:lstStyle/>
          <a:p>
            <a:pPr marL="12700" marR="5080" indent="0">
              <a:lnSpc>
                <a:spcPct val="100000"/>
              </a:lnSpc>
              <a:spcBef>
                <a:spcPts val="100"/>
              </a:spcBef>
            </a:pPr>
            <a:r>
              <a:rPr sz="1600" b="1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Цель</a:t>
            </a:r>
            <a:r>
              <a:rPr sz="1600" b="1" spc="-3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31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–</a:t>
            </a:r>
            <a:r>
              <a:rPr sz="1600" b="1" spc="-1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2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подготовка</a:t>
            </a:r>
            <a:r>
              <a:rPr sz="1600" b="1" spc="-5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воспитанников</a:t>
            </a:r>
            <a:r>
              <a:rPr sz="1600" b="1" spc="-4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к</a:t>
            </a:r>
            <a:r>
              <a:rPr sz="1600" b="1" spc="-1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действиям </a:t>
            </a:r>
            <a:r>
              <a:rPr sz="1600" b="1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при</a:t>
            </a:r>
            <a:r>
              <a:rPr sz="1600" b="1" spc="-2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угрозе</a:t>
            </a:r>
            <a:r>
              <a:rPr sz="1600" b="1" spc="-2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совершения</a:t>
            </a:r>
            <a:r>
              <a:rPr sz="1600" b="1" spc="-5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преступлений террористической</a:t>
            </a:r>
            <a:r>
              <a:rPr sz="1600" b="1" spc="-25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spc="-10">
                <a:solidFill>
                  <a:srgbClr val="001F5F"/>
                </a:solidFill>
                <a:latin typeface="Times New Roman"/>
                <a:ea typeface="Times New Roman"/>
                <a:cs typeface="Times New Roman"/>
              </a:rPr>
              <a:t>направленности</a:t>
            </a:r>
            <a:endParaRPr sz="1600" b="1"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386" name="Picture 386"/>
          <p:cNvPicPr/>
          <p:nvPr/>
        </p:nvPicPr>
        <p:blipFill>
          <a:blip r:embed="rId6"/>
          <a:stretch/>
        </p:blipFill>
        <p:spPr>
          <a:xfrm>
            <a:off x="6369225" y="4567278"/>
            <a:ext cx="2194559" cy="2019161"/>
          </a:xfrm>
          <a:prstGeom prst="rect">
            <a:avLst/>
          </a:prstGeom>
        </p:spPr>
      </p:pic>
      <p:sp>
        <p:nvSpPr>
          <p:cNvPr id="387" name="Shape 387"/>
          <p:cNvSpPr txBox="1"/>
          <p:nvPr/>
        </p:nvSpPr>
        <p:spPr>
          <a:xfrm>
            <a:off x="1008002" y="3930179"/>
            <a:ext cx="3932732" cy="505907"/>
          </a:xfrm>
          <a:prstGeom prst="rect">
            <a:avLst/>
          </a:prstGeom>
        </p:spPr>
        <p:txBody>
          <a:bodyPr vert="horz" wrap="square" lIns="0" tIns="13334" rIns="0" bIns="0">
            <a:spAutoFit/>
          </a:bodyPr>
          <a:lstStyle/>
          <a:p>
            <a:pPr marL="12700" indent="0" algn="ctr">
              <a:lnSpc>
                <a:spcPct val="100000"/>
              </a:lnSpc>
              <a:spcBef>
                <a:spcPts val="104"/>
              </a:spcBef>
            </a:pPr>
            <a:r>
              <a:rPr sz="3200" b="1" spc="-210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rPr>
              <a:t>«ДОБРЫЕ ИГРЫ</a:t>
            </a:r>
            <a:r>
              <a:rPr sz="3200" b="1" spc="-215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rPr>
              <a:t>»</a:t>
            </a:r>
            <a:endParaRPr sz="3200">
              <a:latin typeface="Times New Roman"/>
              <a:ea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1" name="Picture 391"/>
          <p:cNvPicPr/>
          <p:nvPr/>
        </p:nvPicPr>
        <p:blipFill>
          <a:blip r:embed="rId2"/>
          <a:stretch/>
        </p:blipFill>
        <p:spPr>
          <a:xfrm>
            <a:off x="1176031" y="184061"/>
            <a:ext cx="8048718" cy="1121764"/>
          </a:xfrm>
          <a:prstGeom prst="rect">
            <a:avLst/>
          </a:prstGeom>
        </p:spPr>
      </p:pic>
      <p:sp>
        <p:nvSpPr>
          <p:cNvPr id="396" name="Shape 396"/>
          <p:cNvSpPr txBox="1">
            <a:spLocks noGrp="1"/>
          </p:cNvSpPr>
          <p:nvPr>
            <p:ph type="title"/>
          </p:nvPr>
        </p:nvSpPr>
        <p:spPr>
          <a:xfrm>
            <a:off x="1343833" y="173314"/>
            <a:ext cx="6758173" cy="1120178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>
            <a:defPPr/>
            <a:lvl1pPr lvl="0"/>
          </a:lstStyle>
          <a:p>
            <a:pPr marL="12700" indent="0">
              <a:lnSpc>
                <a:spcPct val="100000"/>
              </a:lnSpc>
              <a:spcBef>
                <a:spcPts val="95"/>
              </a:spcBef>
            </a:pPr>
            <a:r>
              <a:rPr sz="3600" dirty="0">
                <a:latin typeface="Times New Roman"/>
                <a:ea typeface="Times New Roman"/>
                <a:cs typeface="Times New Roman"/>
              </a:rPr>
              <a:t>ПРОФОРИЕНТАЦИЯ</a:t>
            </a:r>
          </a:p>
          <a:p>
            <a:pPr marL="12700" indent="0">
              <a:lnSpc>
                <a:spcPct val="100000"/>
              </a:lnSpc>
            </a:pPr>
            <a:r>
              <a:rPr sz="3600" dirty="0">
                <a:latin typeface="Times New Roman"/>
                <a:ea typeface="Times New Roman"/>
                <a:cs typeface="Times New Roman"/>
              </a:rPr>
              <a:t>И РЕГИОНАЛЬНАЯ СЕТЬ ОО</a:t>
            </a:r>
          </a:p>
        </p:txBody>
      </p:sp>
      <p:pic>
        <p:nvPicPr>
          <p:cNvPr id="398" name="Picture 398"/>
          <p:cNvPicPr/>
          <p:nvPr/>
        </p:nvPicPr>
        <p:blipFill>
          <a:blip r:embed="rId3"/>
          <a:stretch/>
        </p:blipFill>
        <p:spPr>
          <a:xfrm>
            <a:off x="10142589" y="132106"/>
            <a:ext cx="1968500" cy="676135"/>
          </a:xfrm>
          <a:prstGeom prst="rect">
            <a:avLst/>
          </a:prstGeom>
        </p:spPr>
      </p:pic>
      <p:sp>
        <p:nvSpPr>
          <p:cNvPr id="399" name="Shape 399"/>
          <p:cNvSpPr/>
          <p:nvPr/>
        </p:nvSpPr>
        <p:spPr>
          <a:xfrm>
            <a:off x="419392" y="1429003"/>
            <a:ext cx="5940425" cy="1285239"/>
          </a:xfrm>
          <a:custGeom>
            <a:avLst/>
            <a:gdLst>
              <a:gd name="OXMLTextRectL" fmla="val 0"/>
              <a:gd name="OXMLTextRectT" fmla="val 0"/>
              <a:gd name="OXMLTextRectR" fmla="val w"/>
              <a:gd name="OXMLTextRectB" fmla="val h"/>
              <a:gd name="COTextRectL" fmla="*/ OXMLTextRectL 1 w"/>
              <a:gd name="COTextRectT" fmla="*/ OXMLTextRectT 1 h"/>
              <a:gd name="COTextRectR" fmla="*/ OXMLTextRectR 1 w"/>
              <a:gd name="COTextRectB" fmla="*/ OXMLTextRectB 1 h"/>
              <a:gd name="ODFLeft" fmla="val 0"/>
              <a:gd name="ODFTop" fmla="val 0"/>
              <a:gd name="ODFRight" fmla="val 5940425"/>
              <a:gd name="ODFBottom" fmla="val 1285239"/>
              <a:gd name="ODFWidth" fmla="val 5940425"/>
              <a:gd name="ODFHeight" fmla="val 1285239"/>
            </a:gdLst>
            <a:ahLst/>
            <a:cxnLst/>
            <a:rect l="OXMLTextRectL" t="OXMLTextRectT" r="OXMLTextRectR" b="OXMLTextRectB"/>
            <a:pathLst>
              <a:path w="5940425" h="1285239">
                <a:moveTo>
                  <a:pt x="5940298" y="0"/>
                </a:moveTo>
                <a:lnTo>
                  <a:pt x="0" y="0"/>
                </a:lnTo>
                <a:lnTo>
                  <a:pt x="0" y="1285113"/>
                </a:lnTo>
                <a:lnTo>
                  <a:pt x="5940298" y="1285113"/>
                </a:lnTo>
                <a:lnTo>
                  <a:pt x="5940298" y="0"/>
                </a:lnTo>
                <a:close/>
              </a:path>
            </a:pathLst>
          </a:custGeom>
          <a:solidFill>
            <a:srgbClr val="F1F1F1">
              <a:alpha val="52156"/>
            </a:srgbClr>
          </a:solidFill>
        </p:spPr>
        <p:txBody>
          <a:bodyPr wrap="square" lIns="0" tIns="0" rIns="0" bIns="0"/>
          <a:lstStyle/>
          <a:p>
            <a:endParaRPr/>
          </a:p>
        </p:txBody>
      </p:sp>
      <p:sp>
        <p:nvSpPr>
          <p:cNvPr id="400" name="Shape 400"/>
          <p:cNvSpPr txBox="1"/>
          <p:nvPr/>
        </p:nvSpPr>
        <p:spPr>
          <a:xfrm>
            <a:off x="134238" y="1272731"/>
            <a:ext cx="8675966" cy="1311898"/>
          </a:xfrm>
          <a:prstGeom prst="rect">
            <a:avLst/>
          </a:prstGeom>
        </p:spPr>
        <p:txBody>
          <a:bodyPr vert="horz" wrap="square" lIns="0" tIns="151130" rIns="0" bIns="0">
            <a:spAutoFit/>
          </a:bodyPr>
          <a:lstStyle/>
          <a:p>
            <a:pPr marL="682625" indent="0" algn="ctr">
              <a:lnSpc>
                <a:spcPct val="100000"/>
              </a:lnSpc>
              <a:spcBef>
                <a:spcPts val="1190"/>
              </a:spcBef>
            </a:pPr>
            <a:r>
              <a:rPr sz="2400" b="1" spc="-14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ПРОФОРИЕНТАЦИОННЫЙ</a:t>
            </a:r>
            <a:r>
              <a:rPr sz="2400" b="1" spc="1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2400" b="1" spc="-2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КУРС</a:t>
            </a:r>
            <a:endParaRPr sz="2400" dirty="0"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 marL="680085" indent="0" algn="ctr">
              <a:lnSpc>
                <a:spcPct val="100000"/>
              </a:lnSpc>
              <a:spcBef>
                <a:spcPts val="165"/>
              </a:spcBef>
            </a:pPr>
            <a:r>
              <a:rPr sz="2400" b="1" spc="-18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«РОССИЯ</a:t>
            </a:r>
            <a:r>
              <a:rPr sz="2400" b="1" spc="1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2400" b="1" spc="-30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—</a:t>
            </a:r>
            <a:r>
              <a:rPr sz="2400" b="1" spc="1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2400" b="1" spc="-15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МОИ</a:t>
            </a:r>
            <a:r>
              <a:rPr sz="2400" b="1" spc="1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2400" b="1" spc="-17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ГОРИЗОНТЫ»</a:t>
            </a:r>
            <a:r>
              <a:rPr sz="2400" b="1" spc="-2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2400" b="1" spc="-2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ДЛЯ</a:t>
            </a:r>
            <a:endParaRPr sz="2400" dirty="0"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 marL="681990" indent="0" algn="ctr">
              <a:lnSpc>
                <a:spcPct val="100000"/>
              </a:lnSpc>
              <a:spcBef>
                <a:spcPts val="170"/>
              </a:spcBef>
            </a:pPr>
            <a:r>
              <a:rPr sz="2400" b="1" spc="-17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ОБУЧАЮЩИХСЯ</a:t>
            </a:r>
            <a:r>
              <a:rPr sz="2400" b="1" spc="-3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2400" b="1" spc="-5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6–</a:t>
            </a:r>
            <a:r>
              <a:rPr sz="2400" b="1" spc="-459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11</a:t>
            </a:r>
            <a:r>
              <a:rPr sz="2400" b="1" spc="-1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2400" b="1" spc="-1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КЛАССОВ</a:t>
            </a:r>
            <a:endParaRPr sz="2400" dirty="0"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</p:txBody>
      </p:sp>
      <p:pic>
        <p:nvPicPr>
          <p:cNvPr id="402" name="Picture 402"/>
          <p:cNvPicPr/>
          <p:nvPr/>
        </p:nvPicPr>
        <p:blipFill>
          <a:blip r:embed="rId4"/>
          <a:stretch/>
        </p:blipFill>
        <p:spPr>
          <a:xfrm>
            <a:off x="331762" y="1415540"/>
            <a:ext cx="1016012" cy="887224"/>
          </a:xfrm>
          <a:prstGeom prst="rect">
            <a:avLst/>
          </a:prstGeom>
        </p:spPr>
      </p:pic>
      <p:sp>
        <p:nvSpPr>
          <p:cNvPr id="403" name="Shape 403"/>
          <p:cNvSpPr/>
          <p:nvPr/>
        </p:nvSpPr>
        <p:spPr>
          <a:xfrm>
            <a:off x="8469629" y="1516251"/>
            <a:ext cx="3527316" cy="609865"/>
          </a:xfrm>
          <a:custGeom>
            <a:avLst/>
            <a:gdLst>
              <a:gd name="OXMLTextRectL" fmla="val 0"/>
              <a:gd name="OXMLTextRectT" fmla="val 0"/>
              <a:gd name="OXMLTextRectR" fmla="val w"/>
              <a:gd name="OXMLTextRectB" fmla="val h"/>
              <a:gd name="COTextRectL" fmla="*/ OXMLTextRectL 1 w"/>
              <a:gd name="COTextRectT" fmla="*/ OXMLTextRectT 1 h"/>
              <a:gd name="COTextRectR" fmla="*/ OXMLTextRectR 1 w"/>
              <a:gd name="COTextRectB" fmla="*/ OXMLTextRectB 1 h"/>
              <a:gd name="ODFLeft" fmla="val 0"/>
              <a:gd name="ODFTop" fmla="val 0"/>
              <a:gd name="ODFRight" fmla="val 4987925"/>
              <a:gd name="ODFBottom" fmla="val 342900"/>
              <a:gd name="ODFWidth" fmla="val 4987925"/>
              <a:gd name="ODFHeight" fmla="val 342900"/>
            </a:gdLst>
            <a:ahLst/>
            <a:cxnLst/>
            <a:rect l="OXMLTextRectL" t="OXMLTextRectT" r="OXMLTextRectR" b="OXMLTextRectB"/>
            <a:pathLst>
              <a:path w="4987925" h="342900">
                <a:moveTo>
                  <a:pt x="4960874" y="0"/>
                </a:moveTo>
                <a:lnTo>
                  <a:pt x="27050" y="0"/>
                </a:lnTo>
                <a:lnTo>
                  <a:pt x="16502" y="2119"/>
                </a:lnTo>
                <a:lnTo>
                  <a:pt x="7905" y="7905"/>
                </a:lnTo>
                <a:lnTo>
                  <a:pt x="2119" y="16502"/>
                </a:lnTo>
                <a:lnTo>
                  <a:pt x="0" y="27050"/>
                </a:lnTo>
                <a:lnTo>
                  <a:pt x="0" y="315722"/>
                </a:lnTo>
                <a:lnTo>
                  <a:pt x="2119" y="326217"/>
                </a:lnTo>
                <a:lnTo>
                  <a:pt x="7905" y="334819"/>
                </a:lnTo>
                <a:lnTo>
                  <a:pt x="16502" y="340635"/>
                </a:lnTo>
                <a:lnTo>
                  <a:pt x="27050" y="342773"/>
                </a:lnTo>
                <a:lnTo>
                  <a:pt x="4960874" y="342773"/>
                </a:lnTo>
                <a:lnTo>
                  <a:pt x="4971422" y="340635"/>
                </a:lnTo>
                <a:lnTo>
                  <a:pt x="4980019" y="334819"/>
                </a:lnTo>
                <a:lnTo>
                  <a:pt x="4985805" y="326217"/>
                </a:lnTo>
                <a:lnTo>
                  <a:pt x="4987925" y="315722"/>
                </a:lnTo>
                <a:lnTo>
                  <a:pt x="4987925" y="27050"/>
                </a:lnTo>
                <a:lnTo>
                  <a:pt x="4985805" y="16502"/>
                </a:lnTo>
                <a:lnTo>
                  <a:pt x="4980019" y="7905"/>
                </a:lnTo>
                <a:lnTo>
                  <a:pt x="4971422" y="2119"/>
                </a:lnTo>
                <a:lnTo>
                  <a:pt x="4960874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/>
          <a:lstStyle/>
          <a:p>
            <a:endParaRPr/>
          </a:p>
        </p:txBody>
      </p:sp>
      <p:pic>
        <p:nvPicPr>
          <p:cNvPr id="405" name="Picture 405"/>
          <p:cNvPicPr/>
          <p:nvPr/>
        </p:nvPicPr>
        <p:blipFill>
          <a:blip r:embed="rId5"/>
          <a:stretch/>
        </p:blipFill>
        <p:spPr>
          <a:xfrm>
            <a:off x="9891990" y="4453761"/>
            <a:ext cx="1358772" cy="1358772"/>
          </a:xfrm>
          <a:prstGeom prst="rect">
            <a:avLst/>
          </a:prstGeom>
        </p:spPr>
      </p:pic>
      <p:sp>
        <p:nvSpPr>
          <p:cNvPr id="406" name="Shape 406"/>
          <p:cNvSpPr txBox="1"/>
          <p:nvPr/>
        </p:nvSpPr>
        <p:spPr>
          <a:xfrm>
            <a:off x="8924348" y="1790098"/>
            <a:ext cx="3186741" cy="2613536"/>
          </a:xfrm>
          <a:prstGeom prst="rect">
            <a:avLst/>
          </a:prstGeom>
        </p:spPr>
        <p:txBody>
          <a:bodyPr vert="horz" wrap="square" lIns="0" tIns="48260" rIns="0" bIns="0">
            <a:spAutoFit/>
          </a:bodyPr>
          <a:lstStyle/>
          <a:p>
            <a:pPr marL="46355" indent="0" algn="ctr">
              <a:lnSpc>
                <a:spcPct val="100000"/>
              </a:lnSpc>
              <a:spcBef>
                <a:spcPts val="380"/>
              </a:spcBef>
            </a:pPr>
            <a:r>
              <a:rPr sz="1600" b="1" spc="-120" dirty="0">
                <a:solidFill>
                  <a:srgbClr val="395E9C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МИНИСТЕРСТВО</a:t>
            </a:r>
            <a:r>
              <a:rPr sz="1600" b="1" spc="-5" dirty="0">
                <a:solidFill>
                  <a:srgbClr val="395E9C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600" b="1" spc="-114" dirty="0">
                <a:solidFill>
                  <a:srgbClr val="395E9C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ОБРАЗОВАНИЯ</a:t>
            </a:r>
            <a:r>
              <a:rPr sz="1600" b="1" spc="5" dirty="0">
                <a:solidFill>
                  <a:srgbClr val="395E9C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600" b="1" spc="-120" dirty="0">
                <a:solidFill>
                  <a:srgbClr val="395E9C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САРАТОВСКОЙ</a:t>
            </a:r>
            <a:r>
              <a:rPr sz="1600" b="1" spc="-5" dirty="0">
                <a:solidFill>
                  <a:srgbClr val="395E9C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600" b="1" spc="-10" dirty="0">
                <a:solidFill>
                  <a:srgbClr val="395E9C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ОБЛАСТИ</a:t>
            </a:r>
            <a:endParaRPr sz="1600" dirty="0"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 marL="12700" indent="0" algn="ctr">
              <a:lnSpc>
                <a:spcPct val="100000"/>
              </a:lnSpc>
              <a:spcBef>
                <a:spcPts val="400"/>
              </a:spcBef>
            </a:pPr>
            <a:r>
              <a:rPr sz="1600" b="1" spc="-9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ПРИКАЗ</a:t>
            </a:r>
            <a:r>
              <a:rPr sz="1600" b="1" spc="-4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600" b="1" spc="-28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ОТ</a:t>
            </a:r>
            <a:r>
              <a:rPr sz="1600" b="1" spc="-6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600" b="1" spc="-8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2</a:t>
            </a:r>
            <a:r>
              <a:rPr sz="1600" b="1" spc="-5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600" b="1" spc="-21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СЕНТЯБРЯ</a:t>
            </a:r>
            <a:r>
              <a:rPr sz="1600" b="1" spc="-2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600" b="1" spc="-7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2025</a:t>
            </a:r>
            <a:r>
              <a:rPr sz="1600" b="1" spc="-4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600" b="1" spc="-16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ГОДА</a:t>
            </a:r>
            <a:r>
              <a:rPr sz="1600" b="1" spc="-8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600" b="1" spc="-25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№</a:t>
            </a:r>
            <a:r>
              <a:rPr sz="1600" b="1" spc="-4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600" b="1" spc="-28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1186</a:t>
            </a:r>
            <a:endParaRPr sz="1600" dirty="0"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 marL="12700" indent="0" algn="ctr">
              <a:lnSpc>
                <a:spcPct val="100000"/>
              </a:lnSpc>
              <a:spcBef>
                <a:spcPts val="400"/>
              </a:spcBef>
            </a:pPr>
            <a:r>
              <a:rPr sz="1600" spc="-11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«ОБ</a:t>
            </a:r>
            <a:r>
              <a:rPr sz="1600" spc="-2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600" spc="-5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УТВЕРЖДЕНИИ</a:t>
            </a:r>
            <a:r>
              <a:rPr sz="1600" spc="-2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600" spc="-1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СТРАТЕГИИ </a:t>
            </a:r>
            <a:r>
              <a:rPr sz="1600" spc="-8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РАЗВИТИЯ</a:t>
            </a:r>
            <a:r>
              <a:rPr sz="1600" spc="-1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600" spc="-4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МОДЕЛИ</a:t>
            </a:r>
            <a:r>
              <a:rPr sz="1600" spc="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600" spc="-1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РЕГИОНАЛЬНОЙ </a:t>
            </a:r>
            <a:r>
              <a:rPr sz="1600" spc="-13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СЕТИ</a:t>
            </a:r>
            <a:r>
              <a:rPr sz="1600" spc="1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600" spc="-2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ОБРАЗОВАТЕЛЬНЫХ </a:t>
            </a:r>
            <a:r>
              <a:rPr sz="1600" spc="-6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ОРГАНИЗАЦИЙ</a:t>
            </a:r>
            <a:r>
              <a:rPr sz="1600" spc="-3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600" spc="-10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САРАТОВСКОЙ</a:t>
            </a:r>
            <a:r>
              <a:rPr sz="1600" spc="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600" spc="-6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ОБЛАСТИ </a:t>
            </a:r>
            <a:r>
              <a:rPr sz="1600" spc="-3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НА</a:t>
            </a:r>
            <a:r>
              <a:rPr sz="1600" spc="-1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600" spc="-45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2025–</a:t>
            </a:r>
            <a:r>
              <a:rPr sz="1600" spc="-4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2028</a:t>
            </a:r>
            <a:r>
              <a:rPr sz="1600" spc="-5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1600" spc="-10" dirty="0">
                <a:solidFill>
                  <a:srgbClr val="395E9D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ГОДЫ»</a:t>
            </a:r>
            <a:endParaRPr sz="1600" dirty="0"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</p:txBody>
      </p:sp>
      <p:grpSp>
        <p:nvGrpSpPr>
          <p:cNvPr id="407" name="Shape 407"/>
          <p:cNvGrpSpPr/>
          <p:nvPr/>
        </p:nvGrpSpPr>
        <p:grpSpPr>
          <a:xfrm>
            <a:off x="134238" y="2520355"/>
            <a:ext cx="9090511" cy="3197013"/>
            <a:chOff x="0" y="-22417"/>
            <a:chExt cx="9090511" cy="3197013"/>
          </a:xfrm>
        </p:grpSpPr>
        <p:pic>
          <p:nvPicPr>
            <p:cNvPr id="409" name="Picture 409"/>
            <p:cNvPicPr/>
            <p:nvPr/>
          </p:nvPicPr>
          <p:blipFill>
            <a:blip r:embed="rId6"/>
            <a:stretch/>
          </p:blipFill>
          <p:spPr>
            <a:xfrm>
              <a:off x="6012595" y="67617"/>
              <a:ext cx="3077916" cy="3088645"/>
            </a:xfrm>
            <a:prstGeom prst="rect">
              <a:avLst/>
            </a:prstGeom>
          </p:spPr>
        </p:pic>
        <p:pic>
          <p:nvPicPr>
            <p:cNvPr id="411" name="Picture 411"/>
            <p:cNvPicPr/>
            <p:nvPr/>
          </p:nvPicPr>
          <p:blipFill>
            <a:blip r:embed="rId7"/>
            <a:stretch/>
          </p:blipFill>
          <p:spPr>
            <a:xfrm>
              <a:off x="0" y="0"/>
              <a:ext cx="3083353" cy="3174596"/>
            </a:xfrm>
            <a:prstGeom prst="rect">
              <a:avLst/>
            </a:prstGeom>
          </p:spPr>
        </p:pic>
        <p:pic>
          <p:nvPicPr>
            <p:cNvPr id="413" name="Picture 413"/>
            <p:cNvPicPr/>
            <p:nvPr/>
          </p:nvPicPr>
          <p:blipFill>
            <a:blip r:embed="rId8"/>
            <a:stretch/>
          </p:blipFill>
          <p:spPr>
            <a:xfrm>
              <a:off x="3157024" y="-22417"/>
              <a:ext cx="3115723" cy="3113341"/>
            </a:xfrm>
            <a:prstGeom prst="rect">
              <a:avLst/>
            </a:prstGeom>
          </p:spPr>
        </p:pic>
      </p:grpSp>
      <p:sp>
        <p:nvSpPr>
          <p:cNvPr id="414" name="Shape 414"/>
          <p:cNvSpPr txBox="1"/>
          <p:nvPr/>
        </p:nvSpPr>
        <p:spPr>
          <a:xfrm>
            <a:off x="127311" y="5897720"/>
            <a:ext cx="295524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sz="24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МБОУ – СОШ р.п.ПУШКИНО</a:t>
            </a:r>
          </a:p>
        </p:txBody>
      </p:sp>
      <p:sp>
        <p:nvSpPr>
          <p:cNvPr id="415" name="Shape 415"/>
          <p:cNvSpPr txBox="1"/>
          <p:nvPr/>
        </p:nvSpPr>
        <p:spPr>
          <a:xfrm>
            <a:off x="3245300" y="5909460"/>
            <a:ext cx="2955240" cy="830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sz="24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МБОУ «ЛИЦЕЙ» р.п.СТЕПНОЕ</a:t>
            </a:r>
          </a:p>
        </p:txBody>
      </p:sp>
      <p:sp>
        <p:nvSpPr>
          <p:cNvPr id="416" name="Shape 416"/>
          <p:cNvSpPr txBox="1"/>
          <p:nvPr/>
        </p:nvSpPr>
        <p:spPr>
          <a:xfrm>
            <a:off x="6373672" y="5897719"/>
            <a:ext cx="295524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sz="24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МБОУ – СОШ №1 р.п.СТЕПНОЕ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4" name="Picture 424"/>
          <p:cNvPicPr/>
          <p:nvPr/>
        </p:nvPicPr>
        <p:blipFill>
          <a:blip r:embed="rId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26" name="Picture 426"/>
          <p:cNvPicPr/>
          <p:nvPr/>
        </p:nvPicPr>
        <p:blipFill>
          <a:blip r:embed="rId3"/>
          <a:stretch/>
        </p:blipFill>
        <p:spPr>
          <a:xfrm>
            <a:off x="9974766" y="0"/>
            <a:ext cx="2209800" cy="754755"/>
          </a:xfrm>
          <a:prstGeom prst="rect">
            <a:avLst/>
          </a:prstGeom>
        </p:spPr>
      </p:pic>
      <p:sp>
        <p:nvSpPr>
          <p:cNvPr id="427" name="Shape 427"/>
          <p:cNvSpPr txBox="1">
            <a:spLocks noGrp="1"/>
          </p:cNvSpPr>
          <p:nvPr>
            <p:ph type="title"/>
          </p:nvPr>
        </p:nvSpPr>
        <p:spPr>
          <a:xfrm>
            <a:off x="621934" y="1577426"/>
            <a:ext cx="10793223" cy="3014927"/>
          </a:xfrm>
          <a:prstGeom prst="rect">
            <a:avLst/>
          </a:prstGeom>
        </p:spPr>
        <p:txBody>
          <a:bodyPr vert="horz" wrap="square" lIns="0" tIns="59689" rIns="0" bIns="0">
            <a:spAutoFit/>
          </a:bodyPr>
          <a:lstStyle>
            <a:defPPr/>
            <a:lvl1pPr lvl="0"/>
          </a:lstStyle>
          <a:p>
            <a:pPr marL="12065" marR="5080" indent="0" algn="ctr">
              <a:spcBef>
                <a:spcPts val="469"/>
              </a:spcBef>
            </a:pPr>
            <a:r>
              <a:rPr sz="4000" spc="-32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  <a:t>«ВЕКТОРЫ РАЗВИТИЯ СИСТЕМЫ ОБРАЗОВАНИЯ СОВЕТСКОГО МУНИЦИПАЛЬНОГО РАЙОНА» </a:t>
            </a:r>
            <a:br>
              <a:rPr sz="4000" spc="-320">
                <a:solidFill>
                  <a:srgbClr val="1F3863"/>
                </a:solidFill>
                <a:latin typeface="Times New Roman"/>
                <a:ea typeface="Times New Roman"/>
                <a:cs typeface="Times New Roman"/>
              </a:rPr>
            </a:br>
            <a:r>
              <a:rPr sz="2400">
                <a:solidFill>
                  <a:schemeClr val="tx2"/>
                </a:solidFill>
                <a:latin typeface="Cambria"/>
                <a:ea typeface="Cambria"/>
                <a:cs typeface="Cambria"/>
              </a:rPr>
              <a:t>ОБ ОСНОВНЫХ ЗАДАЧАХ ГОСУДАРСТВЕННОЙ ПОЛИТИКИ В СФЕРЕ ОБРАЗОВАНИЯ НА 2026/2027 УЧЕБНЫЙ ГОД</a:t>
            </a:r>
            <a:br>
              <a:rPr sz="2400">
                <a:solidFill>
                  <a:schemeClr val="tx2"/>
                </a:solidFill>
                <a:latin typeface="Cambria"/>
                <a:ea typeface="Cambria"/>
                <a:cs typeface="Cambria"/>
              </a:rPr>
            </a:br>
            <a:endParaRPr sz="2400">
              <a:solidFill>
                <a:schemeClr val="tx2"/>
              </a:solidFill>
              <a:latin typeface="Cambria"/>
              <a:ea typeface="Cambria"/>
              <a:cs typeface="Cambria"/>
            </a:endParaRPr>
          </a:p>
        </p:txBody>
      </p:sp>
      <p:sp>
        <p:nvSpPr>
          <p:cNvPr id="428" name="Shape 428"/>
          <p:cNvSpPr txBox="1"/>
          <p:nvPr/>
        </p:nvSpPr>
        <p:spPr>
          <a:xfrm>
            <a:off x="1858518" y="896721"/>
            <a:ext cx="7696200" cy="64690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defPPr/>
            <a:lvl1pPr lvl="0">
              <a:defRPr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1pPr>
            <a:lvl2pPr marL="742950" lvl="1" indent="-285750">
              <a:defRPr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2pPr>
            <a:lvl3pPr marL="1143000" lvl="2" indent="-228600">
              <a:defRPr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3pPr>
            <a:lvl4pPr marL="1600200" lvl="3" indent="-228600">
              <a:defRPr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4pPr>
            <a:lvl5pPr marL="2057400" lvl="4" indent="-228600">
              <a:defRPr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5pPr>
            <a:lvl6pPr marL="2514600" lvl="5" indent="-228600">
              <a:defRPr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6pPr>
            <a:lvl7pPr marL="2971800" lvl="6" indent="-228600">
              <a:defRPr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7pPr>
            <a:lvl8pPr marL="3429000" lvl="7" indent="-228600">
              <a:defRPr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8pPr>
            <a:lvl9pPr marL="3886200" lvl="8" indent="-228600">
              <a:defRPr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9pPr>
          </a:lstStyle>
          <a:p>
            <a:pPr algn="ctr"/>
            <a:r>
              <a:rPr sz="2400" b="1">
                <a:solidFill>
                  <a:schemeClr val="tx2"/>
                </a:solidFill>
                <a:latin typeface="Cambria"/>
                <a:ea typeface="Cambria"/>
                <a:cs typeface="Cambria"/>
              </a:rPr>
              <a:t>Муниципальный форум работников образования Советского муниципального района</a:t>
            </a:r>
            <a:br>
              <a:rPr sz="2400" b="1">
                <a:solidFill>
                  <a:schemeClr val="tx2"/>
                </a:solidFill>
                <a:latin typeface="Cambria"/>
                <a:ea typeface="Cambria"/>
                <a:cs typeface="Cambria"/>
              </a:rPr>
            </a:br>
            <a:endParaRPr sz="2400">
              <a:solidFill>
                <a:schemeClr val="tx2"/>
              </a:solidFill>
              <a:latin typeface="Cambria"/>
              <a:ea typeface="Cambria"/>
              <a:cs typeface="Cambria"/>
            </a:endParaRPr>
          </a:p>
        </p:txBody>
      </p:sp>
      <p:pic>
        <p:nvPicPr>
          <p:cNvPr id="430" name="Picture 430"/>
          <p:cNvPicPr/>
          <p:nvPr/>
        </p:nvPicPr>
        <p:blipFill>
          <a:blip r:embed="rId4"/>
          <a:stretch/>
        </p:blipFill>
        <p:spPr>
          <a:xfrm>
            <a:off x="0" y="-6298"/>
            <a:ext cx="1243868" cy="1241765"/>
          </a:xfrm>
          <a:prstGeom prst="rect">
            <a:avLst/>
          </a:prstGeom>
        </p:spPr>
      </p:pic>
      <p:pic>
        <p:nvPicPr>
          <p:cNvPr id="432" name="Picture 432"/>
          <p:cNvPicPr/>
          <p:nvPr/>
        </p:nvPicPr>
        <p:blipFill>
          <a:blip r:embed="rId5"/>
          <a:stretch/>
        </p:blipFill>
        <p:spPr>
          <a:xfrm>
            <a:off x="4267200" y="87269"/>
            <a:ext cx="2878836" cy="626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>
              <a:srgbClr val="000000">
                <a:alpha val="38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Normal.dotm</Template>
  <TotalTime>315</TotalTime>
  <Words>1537</Words>
  <Application>Microsoft Office PowerPoint</Application>
  <DocSecurity>0</DocSecurity>
  <PresentationFormat>Широкоэкранный</PresentationFormat>
  <Paragraphs>367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Arial</vt:lpstr>
      <vt:lpstr>Calibri</vt:lpstr>
      <vt:lpstr>Cambria</vt:lpstr>
      <vt:lpstr>Times New Roman</vt:lpstr>
      <vt:lpstr>Trebuchet MS</vt:lpstr>
      <vt:lpstr>Wingdings</vt:lpstr>
      <vt:lpstr>Office Theme</vt:lpstr>
      <vt:lpstr> «ВЕКТОРЫ РАЗВИТИЯ СИСТЕМЫ ОБРАЗОВАНИЯ СОВЕТСКОГО МУНИЦИПАЛЬНОГО РАЙОНА»  ОБ ОСНОВНЫХ ЗАДАЧАХ ГОСУДАРСТВЕННОЙ ПОЛИТИКИ В СФЕРЕ ОБРАЗОВАНИЯ НА 2026/2027 УЧЕБНЫЙ ГОД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ИНФРАСТРУКТУРА ОО</vt:lpstr>
      <vt:lpstr>КОЛЛИЧЕСТВЕННЫЙ СОСТАВ ОО И ДОУ</vt:lpstr>
      <vt:lpstr>Презентация PowerPoint</vt:lpstr>
      <vt:lpstr>ИСТОРИЯ</vt:lpstr>
      <vt:lpstr>ОБЩЕСТВОЗНАНИЕ</vt:lpstr>
      <vt:lpstr>ДНК РОССИИ</vt:lpstr>
      <vt:lpstr>ИНОСТРАННЫЕ ЯЗЫКИ</vt:lpstr>
      <vt:lpstr>ОБЗР</vt:lpstr>
      <vt:lpstr>БЕЗОПАСНАЯ СРЕДА</vt:lpstr>
      <vt:lpstr>ДОШКОЛЬНОЕ ОБРАЗОВАНИЕ</vt:lpstr>
      <vt:lpstr>ПРОФОРИЕНТАЦИЯ И РЕГИОНАЛЬНАЯ СЕТЬ ОО</vt:lpstr>
      <vt:lpstr>«ВЕКТОРЫ РАЗВИТИЯ СИСТЕМЫ ОБРАЗОВАНИЯ СОВЕТСКОГО МУНИЦИПАЛЬНОГО РАЙОНА»  ОБ ОСНОВНЫХ ЗАДАЧАХ ГОСУДАРСТВЕННОЙ ПОЛИТИКИ В СФЕРЕ ОБРАЗОВАНИЯ НА 2026/2027 УЧЕБНЫЙ ГОД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«ВЕКТОРЫ РАЗВИТИЯ СИСТЕМЫ ОБРАЗОВАНИЯ СОВЕТСКОГО МУНИЦИПАЛЬНОГО РАЙОНА»  ОБ ОСНОВНЫХ ЗАДАЧАХ ГОСУДАРСТВЕННОЙ ПОЛИТИКИ В СФЕРЕ ОБРАЗОВАНИЯ НА 2026/2027 УЧЕБНЫЙ ГОД </dc:title>
  <cp:lastModifiedBy>user</cp:lastModifiedBy>
  <cp:revision>7</cp:revision>
  <dcterms:created xsi:type="dcterms:W3CDTF">2026-08-24T11:19:07Z</dcterms:created>
  <dcterms:modified xsi:type="dcterms:W3CDTF">2026-08-27T17:27:16Z</dcterms:modified>
</cp:coreProperties>
</file>